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0" r:id="rId5"/>
  </p:sldIdLst>
  <p:sldSz cx="32918400" cy="21945600"/>
  <p:notesSz cx="6858000" cy="9144000"/>
  <p:defaultTextStyle>
    <a:defPPr>
      <a:defRPr lang="en-US"/>
    </a:defPPr>
    <a:lvl1pPr marL="0" algn="l" defTabSz="3464598" rtl="0" eaLnBrk="1" latinLnBrk="0" hangingPunct="1">
      <a:defRPr sz="6789" kern="1200">
        <a:solidFill>
          <a:schemeClr val="tx1"/>
        </a:solidFill>
        <a:latin typeface="+mn-lt"/>
        <a:ea typeface="+mn-ea"/>
        <a:cs typeface="+mn-cs"/>
      </a:defRPr>
    </a:lvl1pPr>
    <a:lvl2pPr marL="1732300" algn="l" defTabSz="3464598" rtl="0" eaLnBrk="1" latinLnBrk="0" hangingPunct="1">
      <a:defRPr sz="6789" kern="1200">
        <a:solidFill>
          <a:schemeClr val="tx1"/>
        </a:solidFill>
        <a:latin typeface="+mn-lt"/>
        <a:ea typeface="+mn-ea"/>
        <a:cs typeface="+mn-cs"/>
      </a:defRPr>
    </a:lvl2pPr>
    <a:lvl3pPr marL="3464598" algn="l" defTabSz="3464598" rtl="0" eaLnBrk="1" latinLnBrk="0" hangingPunct="1">
      <a:defRPr sz="6789" kern="1200">
        <a:solidFill>
          <a:schemeClr val="tx1"/>
        </a:solidFill>
        <a:latin typeface="+mn-lt"/>
        <a:ea typeface="+mn-ea"/>
        <a:cs typeface="+mn-cs"/>
      </a:defRPr>
    </a:lvl3pPr>
    <a:lvl4pPr marL="5196897" algn="l" defTabSz="3464598" rtl="0" eaLnBrk="1" latinLnBrk="0" hangingPunct="1">
      <a:defRPr sz="6789" kern="1200">
        <a:solidFill>
          <a:schemeClr val="tx1"/>
        </a:solidFill>
        <a:latin typeface="+mn-lt"/>
        <a:ea typeface="+mn-ea"/>
        <a:cs typeface="+mn-cs"/>
      </a:defRPr>
    </a:lvl4pPr>
    <a:lvl5pPr marL="6929196" algn="l" defTabSz="3464598" rtl="0" eaLnBrk="1" latinLnBrk="0" hangingPunct="1">
      <a:defRPr sz="6789" kern="1200">
        <a:solidFill>
          <a:schemeClr val="tx1"/>
        </a:solidFill>
        <a:latin typeface="+mn-lt"/>
        <a:ea typeface="+mn-ea"/>
        <a:cs typeface="+mn-cs"/>
      </a:defRPr>
    </a:lvl5pPr>
    <a:lvl6pPr marL="8661496" algn="l" defTabSz="3464598" rtl="0" eaLnBrk="1" latinLnBrk="0" hangingPunct="1">
      <a:defRPr sz="6789" kern="1200">
        <a:solidFill>
          <a:schemeClr val="tx1"/>
        </a:solidFill>
        <a:latin typeface="+mn-lt"/>
        <a:ea typeface="+mn-ea"/>
        <a:cs typeface="+mn-cs"/>
      </a:defRPr>
    </a:lvl6pPr>
    <a:lvl7pPr marL="10393795" algn="l" defTabSz="3464598" rtl="0" eaLnBrk="1" latinLnBrk="0" hangingPunct="1">
      <a:defRPr sz="6789" kern="1200">
        <a:solidFill>
          <a:schemeClr val="tx1"/>
        </a:solidFill>
        <a:latin typeface="+mn-lt"/>
        <a:ea typeface="+mn-ea"/>
        <a:cs typeface="+mn-cs"/>
      </a:defRPr>
    </a:lvl7pPr>
    <a:lvl8pPr marL="12126093" algn="l" defTabSz="3464598" rtl="0" eaLnBrk="1" latinLnBrk="0" hangingPunct="1">
      <a:defRPr sz="6789" kern="1200">
        <a:solidFill>
          <a:schemeClr val="tx1"/>
        </a:solidFill>
        <a:latin typeface="+mn-lt"/>
        <a:ea typeface="+mn-ea"/>
        <a:cs typeface="+mn-cs"/>
      </a:defRPr>
    </a:lvl8pPr>
    <a:lvl9pPr marL="13858393" algn="l" defTabSz="3464598" rtl="0" eaLnBrk="1" latinLnBrk="0" hangingPunct="1">
      <a:defRPr sz="6789"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1932" userDrawn="1">
          <p15:clr>
            <a:srgbClr val="A4A3A4"/>
          </p15:clr>
        </p15:guide>
        <p15:guide id="10" pos="216" userDrawn="1">
          <p15:clr>
            <a:srgbClr val="A4A3A4"/>
          </p15:clr>
        </p15:guide>
        <p15:guide id="11" pos="2052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7D32D-0BB8-4866-AB47-79635F7FE8EE}" v="2" dt="2023-03-03T19:31:3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0" autoAdjust="0"/>
    <p:restoredTop sz="94692" autoAdjust="0"/>
  </p:normalViewPr>
  <p:slideViewPr>
    <p:cSldViewPr snapToGrid="0" snapToObjects="1" showGuides="1">
      <p:cViewPr varScale="1">
        <p:scale>
          <a:sx n="24" d="100"/>
          <a:sy n="24" d="100"/>
        </p:scale>
        <p:origin x="1008" y="44"/>
      </p:cViewPr>
      <p:guideLst>
        <p:guide orient="horz" pos="1932"/>
        <p:guide pos="216"/>
        <p:guide pos="2052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A4B7D32D-0BB8-4866-AB47-79635F7FE8EE}"/>
    <pc:docChg chg="custSel modSld">
      <pc:chgData name="Genet, Kristen S" userId="ae61c6e9-ae23-470b-a4c1-b8f8abb72a62" providerId="ADAL" clId="{A4B7D32D-0BB8-4866-AB47-79635F7FE8EE}" dt="2023-03-03T19:33:52.447" v="14" actId="255"/>
      <pc:docMkLst>
        <pc:docMk/>
      </pc:docMkLst>
      <pc:sldChg chg="delSp modSp mod">
        <pc:chgData name="Genet, Kristen S" userId="ae61c6e9-ae23-470b-a4c1-b8f8abb72a62" providerId="ADAL" clId="{A4B7D32D-0BB8-4866-AB47-79635F7FE8EE}" dt="2023-03-03T19:33:52.447" v="14" actId="255"/>
        <pc:sldMkLst>
          <pc:docMk/>
          <pc:sldMk cId="1533444259" sldId="260"/>
        </pc:sldMkLst>
        <pc:spChg chg="mod">
          <ac:chgData name="Genet, Kristen S" userId="ae61c6e9-ae23-470b-a4c1-b8f8abb72a62" providerId="ADAL" clId="{A4B7D32D-0BB8-4866-AB47-79635F7FE8EE}" dt="2023-03-03T19:33:52.447" v="14" actId="255"/>
          <ac:spMkLst>
            <pc:docMk/>
            <pc:sldMk cId="1533444259" sldId="260"/>
            <ac:spMk id="19" creationId="{B6912EF7-68E1-3C42-B83E-A6692A16780E}"/>
          </ac:spMkLst>
        </pc:spChg>
        <pc:spChg chg="mod">
          <ac:chgData name="Genet, Kristen S" userId="ae61c6e9-ae23-470b-a4c1-b8f8abb72a62" providerId="ADAL" clId="{A4B7D32D-0BB8-4866-AB47-79635F7FE8EE}" dt="2023-03-03T19:32:17.908" v="10" actId="255"/>
          <ac:spMkLst>
            <pc:docMk/>
            <pc:sldMk cId="1533444259" sldId="260"/>
            <ac:spMk id="20" creationId="{E7A09CF7-89F9-634E-8CEE-738134309482}"/>
          </ac:spMkLst>
        </pc:spChg>
        <pc:spChg chg="mod">
          <ac:chgData name="Genet, Kristen S" userId="ae61c6e9-ae23-470b-a4c1-b8f8abb72a62" providerId="ADAL" clId="{A4B7D32D-0BB8-4866-AB47-79635F7FE8EE}" dt="2023-03-03T19:32:17.908" v="10" actId="255"/>
          <ac:spMkLst>
            <pc:docMk/>
            <pc:sldMk cId="1533444259" sldId="260"/>
            <ac:spMk id="21" creationId="{AAD15F5F-8465-AF4A-B5A1-702C397D3501}"/>
          </ac:spMkLst>
        </pc:spChg>
        <pc:spChg chg="mod">
          <ac:chgData name="Genet, Kristen S" userId="ae61c6e9-ae23-470b-a4c1-b8f8abb72a62" providerId="ADAL" clId="{A4B7D32D-0BB8-4866-AB47-79635F7FE8EE}" dt="2023-03-03T19:33:52.447" v="14" actId="255"/>
          <ac:spMkLst>
            <pc:docMk/>
            <pc:sldMk cId="1533444259" sldId="260"/>
            <ac:spMk id="22" creationId="{4D87EC12-EE74-7440-8AC9-97DC243E7FC0}"/>
          </ac:spMkLst>
        </pc:spChg>
        <pc:spChg chg="mod">
          <ac:chgData name="Genet, Kristen S" userId="ae61c6e9-ae23-470b-a4c1-b8f8abb72a62" providerId="ADAL" clId="{A4B7D32D-0BB8-4866-AB47-79635F7FE8EE}" dt="2023-03-03T19:32:17.908" v="10" actId="255"/>
          <ac:spMkLst>
            <pc:docMk/>
            <pc:sldMk cId="1533444259" sldId="260"/>
            <ac:spMk id="23" creationId="{9FFEC1BB-96C6-4049-B95C-409F42DC4502}"/>
          </ac:spMkLst>
        </pc:spChg>
        <pc:spChg chg="mod">
          <ac:chgData name="Genet, Kristen S" userId="ae61c6e9-ae23-470b-a4c1-b8f8abb72a62" providerId="ADAL" clId="{A4B7D32D-0BB8-4866-AB47-79635F7FE8EE}" dt="2023-03-03T19:33:52.447" v="14" actId="255"/>
          <ac:spMkLst>
            <pc:docMk/>
            <pc:sldMk cId="1533444259" sldId="260"/>
            <ac:spMk id="24" creationId="{EDF35C7D-2661-494F-BADC-424CD2B6E783}"/>
          </ac:spMkLst>
        </pc:spChg>
        <pc:spChg chg="mod">
          <ac:chgData name="Genet, Kristen S" userId="ae61c6e9-ae23-470b-a4c1-b8f8abb72a62" providerId="ADAL" clId="{A4B7D32D-0BB8-4866-AB47-79635F7FE8EE}" dt="2023-03-03T19:32:17.908" v="10" actId="255"/>
          <ac:spMkLst>
            <pc:docMk/>
            <pc:sldMk cId="1533444259" sldId="260"/>
            <ac:spMk id="25" creationId="{742138F7-F9D9-3042-843E-FE1B1D8E4499}"/>
          </ac:spMkLst>
        </pc:spChg>
        <pc:spChg chg="mod">
          <ac:chgData name="Genet, Kristen S" userId="ae61c6e9-ae23-470b-a4c1-b8f8abb72a62" providerId="ADAL" clId="{A4B7D32D-0BB8-4866-AB47-79635F7FE8EE}" dt="2023-03-03T19:32:17.908" v="10" actId="255"/>
          <ac:spMkLst>
            <pc:docMk/>
            <pc:sldMk cId="1533444259" sldId="260"/>
            <ac:spMk id="26" creationId="{B95E0F09-980B-E840-9510-C2C66D5055A0}"/>
          </ac:spMkLst>
        </pc:spChg>
        <pc:spChg chg="mod">
          <ac:chgData name="Genet, Kristen S" userId="ae61c6e9-ae23-470b-a4c1-b8f8abb72a62" providerId="ADAL" clId="{A4B7D32D-0BB8-4866-AB47-79635F7FE8EE}" dt="2023-03-03T19:33:52.447" v="14" actId="255"/>
          <ac:spMkLst>
            <pc:docMk/>
            <pc:sldMk cId="1533444259" sldId="260"/>
            <ac:spMk id="27" creationId="{AF7F2AEB-873F-634C-A33B-3EDA079E4543}"/>
          </ac:spMkLst>
        </pc:spChg>
        <pc:spChg chg="mod">
          <ac:chgData name="Genet, Kristen S" userId="ae61c6e9-ae23-470b-a4c1-b8f8abb72a62" providerId="ADAL" clId="{A4B7D32D-0BB8-4866-AB47-79635F7FE8EE}" dt="2023-03-03T19:32:17.908" v="10" actId="255"/>
          <ac:spMkLst>
            <pc:docMk/>
            <pc:sldMk cId="1533444259" sldId="260"/>
            <ac:spMk id="28" creationId="{EC83434E-1637-0C40-9F5E-5C8D969A7443}"/>
          </ac:spMkLst>
        </pc:spChg>
        <pc:spChg chg="mod">
          <ac:chgData name="Genet, Kristen S" userId="ae61c6e9-ae23-470b-a4c1-b8f8abb72a62" providerId="ADAL" clId="{A4B7D32D-0BB8-4866-AB47-79635F7FE8EE}" dt="2023-03-03T19:33:52.447" v="14" actId="255"/>
          <ac:spMkLst>
            <pc:docMk/>
            <pc:sldMk cId="1533444259" sldId="260"/>
            <ac:spMk id="29" creationId="{C7981D56-383D-3F43-9577-5751C5F44DFA}"/>
          </ac:spMkLst>
        </pc:spChg>
        <pc:spChg chg="mod">
          <ac:chgData name="Genet, Kristen S" userId="ae61c6e9-ae23-470b-a4c1-b8f8abb72a62" providerId="ADAL" clId="{A4B7D32D-0BB8-4866-AB47-79635F7FE8EE}" dt="2023-03-03T19:32:24.811" v="11" actId="1076"/>
          <ac:spMkLst>
            <pc:docMk/>
            <pc:sldMk cId="1533444259" sldId="260"/>
            <ac:spMk id="30" creationId="{F360E2D8-938D-A843-A8B5-ED241DE92148}"/>
          </ac:spMkLst>
        </pc:spChg>
        <pc:spChg chg="mod">
          <ac:chgData name="Genet, Kristen S" userId="ae61c6e9-ae23-470b-a4c1-b8f8abb72a62" providerId="ADAL" clId="{A4B7D32D-0BB8-4866-AB47-79635F7FE8EE}" dt="2023-03-03T19:33:52.447" v="14" actId="255"/>
          <ac:spMkLst>
            <pc:docMk/>
            <pc:sldMk cId="1533444259" sldId="260"/>
            <ac:spMk id="31" creationId="{61201089-9F05-D44D-81D0-DAEFA12FABDA}"/>
          </ac:spMkLst>
        </pc:spChg>
        <pc:spChg chg="mod">
          <ac:chgData name="Genet, Kristen S" userId="ae61c6e9-ae23-470b-a4c1-b8f8abb72a62" providerId="ADAL" clId="{A4B7D32D-0BB8-4866-AB47-79635F7FE8EE}" dt="2023-03-03T19:33:52.447" v="14" actId="255"/>
          <ac:spMkLst>
            <pc:docMk/>
            <pc:sldMk cId="1533444259" sldId="260"/>
            <ac:spMk id="32" creationId="{84672281-D95D-8F4C-BFA0-8E197E3AE6C3}"/>
          </ac:spMkLst>
        </pc:spChg>
        <pc:spChg chg="del">
          <ac:chgData name="Genet, Kristen S" userId="ae61c6e9-ae23-470b-a4c1-b8f8abb72a62" providerId="ADAL" clId="{A4B7D32D-0BB8-4866-AB47-79635F7FE8EE}" dt="2023-03-03T19:32:04.738" v="9" actId="478"/>
          <ac:spMkLst>
            <pc:docMk/>
            <pc:sldMk cId="1533444259" sldId="260"/>
            <ac:spMk id="33" creationId="{6FF79728-6C18-9D44-93DD-EE2A355BD243}"/>
          </ac:spMkLst>
        </pc:spChg>
        <pc:spChg chg="mod">
          <ac:chgData name="Genet, Kristen S" userId="ae61c6e9-ae23-470b-a4c1-b8f8abb72a62" providerId="ADAL" clId="{A4B7D32D-0BB8-4866-AB47-79635F7FE8EE}" dt="2023-03-03T19:32:01.104" v="8" actId="255"/>
          <ac:spMkLst>
            <pc:docMk/>
            <pc:sldMk cId="1533444259" sldId="260"/>
            <ac:spMk id="34" creationId="{AF5002B2-4C08-024E-839B-AD15ED54A6EE}"/>
          </ac:spMkLst>
        </pc:spChg>
        <pc:spChg chg="mod">
          <ac:chgData name="Genet, Kristen S" userId="ae61c6e9-ae23-470b-a4c1-b8f8abb72a62" providerId="ADAL" clId="{A4B7D32D-0BB8-4866-AB47-79635F7FE8EE}" dt="2023-03-03T19:31:53.505" v="7" actId="255"/>
          <ac:spMkLst>
            <pc:docMk/>
            <pc:sldMk cId="1533444259" sldId="260"/>
            <ac:spMk id="35" creationId="{07C63782-837D-0941-A7B3-BA20C905AE9C}"/>
          </ac:spMkLst>
        </pc:spChg>
        <pc:grpChg chg="del">
          <ac:chgData name="Genet, Kristen S" userId="ae61c6e9-ae23-470b-a4c1-b8f8abb72a62" providerId="ADAL" clId="{A4B7D32D-0BB8-4866-AB47-79635F7FE8EE}" dt="2023-03-03T19:31:30.475" v="1" actId="478"/>
          <ac:grpSpMkLst>
            <pc:docMk/>
            <pc:sldMk cId="1533444259" sldId="260"/>
            <ac:grpSpMk id="3" creationId="{3EFB4574-494D-4DD8-8E12-94F83346BBF1}"/>
          </ac:grpSpMkLst>
        </pc:grpChg>
        <pc:picChg chg="mod">
          <ac:chgData name="Genet, Kristen S" userId="ae61c6e9-ae23-470b-a4c1-b8f8abb72a62" providerId="ADAL" clId="{A4B7D32D-0BB8-4866-AB47-79635F7FE8EE}" dt="2023-03-03T19:31:44.806" v="6" actId="1076"/>
          <ac:picMkLst>
            <pc:docMk/>
            <pc:sldMk cId="1533444259" sldId="260"/>
            <ac:picMk id="36" creationId="{00000000-0000-0000-0000-000000000000}"/>
          </ac:picMkLst>
        </pc:picChg>
        <pc:picChg chg="mod">
          <ac:chgData name="Genet, Kristen S" userId="ae61c6e9-ae23-470b-a4c1-b8f8abb72a62" providerId="ADAL" clId="{A4B7D32D-0BB8-4866-AB47-79635F7FE8EE}" dt="2023-03-03T19:31:36.878" v="3" actId="14100"/>
          <ac:picMkLst>
            <pc:docMk/>
            <pc:sldMk cId="1533444259" sldId="260"/>
            <ac:picMk id="37" creationId="{4C71F1B8-F1FF-4CF5-BEC9-858F4ADC3F11}"/>
          </ac:picMkLst>
        </pc:picChg>
      </pc:sldChg>
    </pc:docChg>
  </pc:docChgLst>
  <pc:docChgLst>
    <pc:chgData name="Genet, Kristen S" userId="ae61c6e9-ae23-470b-a4c1-b8f8abb72a62" providerId="ADAL" clId="{23BC9533-94E2-4AC9-826E-470062841F7A}"/>
    <pc:docChg chg="custSel modSld">
      <pc:chgData name="Genet, Kristen S" userId="ae61c6e9-ae23-470b-a4c1-b8f8abb72a62" providerId="ADAL" clId="{23BC9533-94E2-4AC9-826E-470062841F7A}" dt="2022-04-14T09:49:49.696" v="2" actId="1076"/>
      <pc:docMkLst>
        <pc:docMk/>
      </pc:docMkLst>
      <pc:sldChg chg="modSp mod">
        <pc:chgData name="Genet, Kristen S" userId="ae61c6e9-ae23-470b-a4c1-b8f8abb72a62" providerId="ADAL" clId="{23BC9533-94E2-4AC9-826E-470062841F7A}" dt="2022-04-14T09:49:49.696" v="2" actId="1076"/>
        <pc:sldMkLst>
          <pc:docMk/>
          <pc:sldMk cId="1533444259" sldId="260"/>
        </pc:sldMkLst>
        <pc:spChg chg="mod">
          <ac:chgData name="Genet, Kristen S" userId="ae61c6e9-ae23-470b-a4c1-b8f8abb72a62" providerId="ADAL" clId="{23BC9533-94E2-4AC9-826E-470062841F7A}" dt="2022-04-14T09:49:43.592" v="1" actId="1076"/>
          <ac:spMkLst>
            <pc:docMk/>
            <pc:sldMk cId="1533444259" sldId="260"/>
            <ac:spMk id="2" creationId="{977E4786-1873-4D8B-B453-B0070A11E8C7}"/>
          </ac:spMkLst>
        </pc:spChg>
        <pc:spChg chg="mod">
          <ac:chgData name="Genet, Kristen S" userId="ae61c6e9-ae23-470b-a4c1-b8f8abb72a62" providerId="ADAL" clId="{23BC9533-94E2-4AC9-826E-470062841F7A}" dt="2022-04-14T09:49:38.760" v="0" actId="27636"/>
          <ac:spMkLst>
            <pc:docMk/>
            <pc:sldMk cId="1533444259" sldId="260"/>
            <ac:spMk id="35" creationId="{07C63782-837D-0941-A7B3-BA20C905AE9C}"/>
          </ac:spMkLst>
        </pc:spChg>
        <pc:grpChg chg="mod">
          <ac:chgData name="Genet, Kristen S" userId="ae61c6e9-ae23-470b-a4c1-b8f8abb72a62" providerId="ADAL" clId="{23BC9533-94E2-4AC9-826E-470062841F7A}" dt="2022-04-14T09:49:43.592" v="1" actId="1076"/>
          <ac:grpSpMkLst>
            <pc:docMk/>
            <pc:sldMk cId="1533444259" sldId="260"/>
            <ac:grpSpMk id="3" creationId="{3EFB4574-494D-4DD8-8E12-94F83346BBF1}"/>
          </ac:grpSpMkLst>
        </pc:grpChg>
        <pc:picChg chg="mod">
          <ac:chgData name="Genet, Kristen S" userId="ae61c6e9-ae23-470b-a4c1-b8f8abb72a62" providerId="ADAL" clId="{23BC9533-94E2-4AC9-826E-470062841F7A}" dt="2022-04-14T09:49:49.696" v="2" actId="1076"/>
          <ac:picMkLst>
            <pc:docMk/>
            <pc:sldMk cId="1533444259" sldId="260"/>
            <ac:picMk id="36" creationId="{00000000-0000-0000-0000-000000000000}"/>
          </ac:picMkLst>
        </pc:picChg>
        <pc:picChg chg="mod">
          <ac:chgData name="Genet, Kristen S" userId="ae61c6e9-ae23-470b-a4c1-b8f8abb72a62" providerId="ADAL" clId="{23BC9533-94E2-4AC9-826E-470062841F7A}" dt="2022-04-14T09:49:49.696" v="2" actId="1076"/>
          <ac:picMkLst>
            <pc:docMk/>
            <pc:sldMk cId="1533444259" sldId="260"/>
            <ac:picMk id="37" creationId="{4C71F1B8-F1FF-4CF5-BEC9-858F4ADC3F11}"/>
          </ac:picMkLst>
        </pc:picChg>
        <pc:picChg chg="mod">
          <ac:chgData name="Genet, Kristen S" userId="ae61c6e9-ae23-470b-a4c1-b8f8abb72a62" providerId="ADAL" clId="{23BC9533-94E2-4AC9-826E-470062841F7A}" dt="2022-04-14T09:49:43.592" v="1" actId="1076"/>
          <ac:picMkLst>
            <pc:docMk/>
            <pc:sldMk cId="1533444259" sldId="260"/>
            <ac:picMk id="1026" creationId="{9DAB8804-5588-4CDA-9818-C87376EE79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64598" rtl="0" eaLnBrk="1" latinLnBrk="0" hangingPunct="1">
      <a:defRPr sz="4579" kern="1200">
        <a:solidFill>
          <a:schemeClr val="tx1"/>
        </a:solidFill>
        <a:latin typeface="+mn-lt"/>
        <a:ea typeface="+mn-ea"/>
        <a:cs typeface="+mn-cs"/>
      </a:defRPr>
    </a:lvl1pPr>
    <a:lvl2pPr marL="1732300" algn="l" defTabSz="3464598" rtl="0" eaLnBrk="1" latinLnBrk="0" hangingPunct="1">
      <a:defRPr sz="4579" kern="1200">
        <a:solidFill>
          <a:schemeClr val="tx1"/>
        </a:solidFill>
        <a:latin typeface="+mn-lt"/>
        <a:ea typeface="+mn-ea"/>
        <a:cs typeface="+mn-cs"/>
      </a:defRPr>
    </a:lvl2pPr>
    <a:lvl3pPr marL="3464598" algn="l" defTabSz="3464598" rtl="0" eaLnBrk="1" latinLnBrk="0" hangingPunct="1">
      <a:defRPr sz="4579" kern="1200">
        <a:solidFill>
          <a:schemeClr val="tx1"/>
        </a:solidFill>
        <a:latin typeface="+mn-lt"/>
        <a:ea typeface="+mn-ea"/>
        <a:cs typeface="+mn-cs"/>
      </a:defRPr>
    </a:lvl3pPr>
    <a:lvl4pPr marL="5196897" algn="l" defTabSz="3464598" rtl="0" eaLnBrk="1" latinLnBrk="0" hangingPunct="1">
      <a:defRPr sz="4579" kern="1200">
        <a:solidFill>
          <a:schemeClr val="tx1"/>
        </a:solidFill>
        <a:latin typeface="+mn-lt"/>
        <a:ea typeface="+mn-ea"/>
        <a:cs typeface="+mn-cs"/>
      </a:defRPr>
    </a:lvl4pPr>
    <a:lvl5pPr marL="6929196" algn="l" defTabSz="3464598" rtl="0" eaLnBrk="1" latinLnBrk="0" hangingPunct="1">
      <a:defRPr sz="4579" kern="1200">
        <a:solidFill>
          <a:schemeClr val="tx1"/>
        </a:solidFill>
        <a:latin typeface="+mn-lt"/>
        <a:ea typeface="+mn-ea"/>
        <a:cs typeface="+mn-cs"/>
      </a:defRPr>
    </a:lvl5pPr>
    <a:lvl6pPr marL="8661496" algn="l" defTabSz="3464598" rtl="0" eaLnBrk="1" latinLnBrk="0" hangingPunct="1">
      <a:defRPr sz="4579" kern="1200">
        <a:solidFill>
          <a:schemeClr val="tx1"/>
        </a:solidFill>
        <a:latin typeface="+mn-lt"/>
        <a:ea typeface="+mn-ea"/>
        <a:cs typeface="+mn-cs"/>
      </a:defRPr>
    </a:lvl6pPr>
    <a:lvl7pPr marL="10393795" algn="l" defTabSz="3464598" rtl="0" eaLnBrk="1" latinLnBrk="0" hangingPunct="1">
      <a:defRPr sz="4579" kern="1200">
        <a:solidFill>
          <a:schemeClr val="tx1"/>
        </a:solidFill>
        <a:latin typeface="+mn-lt"/>
        <a:ea typeface="+mn-ea"/>
        <a:cs typeface="+mn-cs"/>
      </a:defRPr>
    </a:lvl7pPr>
    <a:lvl8pPr marL="12126093" algn="l" defTabSz="3464598" rtl="0" eaLnBrk="1" latinLnBrk="0" hangingPunct="1">
      <a:defRPr sz="4579" kern="1200">
        <a:solidFill>
          <a:schemeClr val="tx1"/>
        </a:solidFill>
        <a:latin typeface="+mn-lt"/>
        <a:ea typeface="+mn-ea"/>
        <a:cs typeface="+mn-cs"/>
      </a:defRPr>
    </a:lvl8pPr>
    <a:lvl9pPr marL="13858393" algn="l" defTabSz="3464598" rtl="0" eaLnBrk="1" latinLnBrk="0" hangingPunct="1">
      <a:defRPr sz="45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3669223"/>
            <a:ext cx="7542609"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1025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70" y="8878350"/>
            <a:ext cx="752899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1307" y="3669223"/>
            <a:ext cx="7536656"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71310" y="31025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836634" y="3669223"/>
            <a:ext cx="7536656"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830680" y="3102508"/>
            <a:ext cx="7543800" cy="529817"/>
          </a:xfrm>
          <a:prstGeom prst="rect">
            <a:avLst/>
          </a:prstGeom>
          <a:noFill/>
        </p:spPr>
        <p:txBody>
          <a:bodyPr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66534" y="3102508"/>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66534" y="3669223"/>
            <a:ext cx="7535264"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66534" y="8918500"/>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66533" y="9424504"/>
            <a:ext cx="7539037"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66534" y="16522942"/>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66533" y="17039200"/>
            <a:ext cx="7539037"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384604"/>
            <a:ext cx="7542609"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049250"/>
            <a:ext cx="23999225" cy="540995"/>
          </a:xfrm>
          <a:prstGeom prst="rect">
            <a:avLst/>
          </a:prstGeom>
        </p:spPr>
        <p:txBody>
          <a:bodyPr>
            <a:normAutofit/>
          </a:bodyPr>
          <a:lstStyle>
            <a:lvl1pPr marL="0" indent="0" algn="ctr">
              <a:buFontTx/>
              <a:buNone/>
              <a:defRPr sz="2667">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243006"/>
            <a:ext cx="23999225" cy="755785"/>
          </a:xfrm>
          <a:prstGeom prst="rect">
            <a:avLst/>
          </a:prstGeom>
        </p:spPr>
        <p:txBody>
          <a:bodyPr anchor="t" anchorCtr="1">
            <a:normAutofit/>
          </a:bodyPr>
          <a:lstStyle>
            <a:lvl1pPr marL="0" indent="0" algn="ctr">
              <a:buFontTx/>
              <a:buNone/>
              <a:defRPr sz="3637"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259736"/>
            <a:ext cx="23999225" cy="884822"/>
          </a:xfrm>
          <a:prstGeom prst="rect">
            <a:avLst/>
          </a:prstGeom>
        </p:spPr>
        <p:txBody>
          <a:bodyPr anchor="t" anchorCtr="1">
            <a:normAutofit/>
          </a:bodyPr>
          <a:lstStyle>
            <a:lvl1pPr marL="0" indent="0" algn="ctr">
              <a:buFontTx/>
              <a:buNone/>
              <a:defRPr sz="5334"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3669223"/>
            <a:ext cx="7542609"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1025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70" y="8878350"/>
            <a:ext cx="752899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1307" y="3669223"/>
            <a:ext cx="7536656"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71310" y="31025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836634" y="3669223"/>
            <a:ext cx="7536656"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830680" y="3102508"/>
            <a:ext cx="7543800" cy="529817"/>
          </a:xfrm>
          <a:prstGeom prst="rect">
            <a:avLst/>
          </a:prstGeom>
          <a:noFill/>
        </p:spPr>
        <p:txBody>
          <a:bodyPr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66534" y="3102508"/>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66534" y="3669223"/>
            <a:ext cx="7535264"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66534" y="8918500"/>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66533" y="9424504"/>
            <a:ext cx="7539037"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66534" y="16522942"/>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66533" y="17039200"/>
            <a:ext cx="7539037"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384604"/>
            <a:ext cx="7542609" cy="694783"/>
          </a:xfrm>
          <a:prstGeom prst="rect">
            <a:avLst/>
          </a:prstGeom>
        </p:spPr>
        <p:txBody>
          <a:bodyPr wrap="square" lIns="228589" tIns="228589" rIns="228589" bIns="228589">
            <a:spAutoFit/>
          </a:bodyPr>
          <a:lstStyle>
            <a:lvl1pPr marL="0" indent="0">
              <a:buNone/>
              <a:defRPr sz="1515">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4449446" y="2049250"/>
            <a:ext cx="23999225" cy="540995"/>
          </a:xfrm>
          <a:prstGeom prst="rect">
            <a:avLst/>
          </a:prstGeom>
        </p:spPr>
        <p:txBody>
          <a:bodyPr>
            <a:normAutofit/>
          </a:bodyPr>
          <a:lstStyle>
            <a:lvl1pPr marL="0" indent="0" algn="ctr">
              <a:buFontTx/>
              <a:buNone/>
              <a:defRPr sz="2667">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4449446" y="1243006"/>
            <a:ext cx="23999225" cy="755785"/>
          </a:xfrm>
          <a:prstGeom prst="rect">
            <a:avLst/>
          </a:prstGeom>
        </p:spPr>
        <p:txBody>
          <a:bodyPr anchor="t" anchorCtr="1">
            <a:normAutofit/>
          </a:bodyPr>
          <a:lstStyle>
            <a:lvl1pPr marL="0" indent="0" algn="ctr">
              <a:buFontTx/>
              <a:buNone/>
              <a:defRPr sz="3637"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4449446" y="259736"/>
            <a:ext cx="23999225" cy="884822"/>
          </a:xfrm>
          <a:prstGeom prst="rect">
            <a:avLst/>
          </a:prstGeom>
        </p:spPr>
        <p:txBody>
          <a:bodyPr anchor="t" anchorCtr="1">
            <a:normAutofit/>
          </a:bodyPr>
          <a:lstStyle>
            <a:lvl1pPr marL="0" indent="0" algn="ctr">
              <a:buFontTx/>
              <a:buNone/>
              <a:defRPr sz="5334"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811891"/>
            <a:ext cx="10193458" cy="704145"/>
          </a:xfrm>
          <a:prstGeom prst="rect">
            <a:avLst/>
          </a:prstGeom>
        </p:spPr>
        <p:txBody>
          <a:bodyPr wrap="square" lIns="228589" tIns="228589" rIns="228589" bIns="228589">
            <a:spAutoFit/>
          </a:bodyPr>
          <a:lstStyle>
            <a:lvl1pPr marL="0" indent="0">
              <a:buNone/>
              <a:defRPr sz="1576">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5" y="3222761"/>
            <a:ext cx="1017984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11775308"/>
            <a:ext cx="10194647" cy="704145"/>
          </a:xfrm>
          <a:prstGeom prst="rect">
            <a:avLst/>
          </a:prstGeom>
        </p:spPr>
        <p:txBody>
          <a:bodyPr wrap="square" lIns="228589" tIns="228589" rIns="228589" bIns="228589">
            <a:spAutoFit/>
          </a:bodyPr>
          <a:lstStyle>
            <a:lvl1pPr marL="0" indent="0">
              <a:buNone/>
              <a:defRPr sz="1576">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2" y="11207584"/>
            <a:ext cx="10179843"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4011711"/>
            <a:ext cx="10178651" cy="704145"/>
          </a:xfrm>
          <a:prstGeom prst="rect">
            <a:avLst/>
          </a:prstGeom>
        </p:spPr>
        <p:txBody>
          <a:bodyPr wrap="square" lIns="228589" tIns="228589" rIns="228589" bIns="228589">
            <a:spAutoFit/>
          </a:bodyPr>
          <a:lstStyle>
            <a:lvl1pPr marL="0" indent="0">
              <a:buNone/>
              <a:defRPr sz="1576">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3427873"/>
            <a:ext cx="10178651"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3811891"/>
            <a:ext cx="10178651" cy="704145"/>
          </a:xfrm>
          <a:prstGeom prst="rect">
            <a:avLst/>
          </a:prstGeom>
        </p:spPr>
        <p:txBody>
          <a:bodyPr wrap="square" lIns="228589" tIns="228589" rIns="228589" bIns="228589">
            <a:spAutoFit/>
          </a:bodyPr>
          <a:lstStyle>
            <a:lvl1pPr marL="0" indent="0">
              <a:buNone/>
              <a:defRPr sz="1576">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10" y="3222761"/>
            <a:ext cx="10184606"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7" y="3222761"/>
            <a:ext cx="10182021"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7" y="3811891"/>
            <a:ext cx="10182021" cy="704145"/>
          </a:xfrm>
          <a:prstGeom prst="rect">
            <a:avLst/>
          </a:prstGeom>
        </p:spPr>
        <p:txBody>
          <a:bodyPr wrap="square" lIns="228589" tIns="228589" rIns="228589" bIns="228589">
            <a:spAutoFit/>
          </a:bodyPr>
          <a:lstStyle>
            <a:lvl1pPr marL="0" indent="0">
              <a:buNone/>
              <a:defRPr sz="1576">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7" y="11186179"/>
            <a:ext cx="10182021" cy="529817"/>
          </a:xfrm>
          <a:prstGeom prst="rect">
            <a:avLst/>
          </a:prstGeom>
          <a:noFill/>
        </p:spPr>
        <p:txBody>
          <a:bodyPr wrap="square" lIns="91436" tIns="91436" rIns="91436" bIns="91436" anchor="ctr" anchorCtr="0">
            <a:spAutoFit/>
          </a:bodyPr>
          <a:lstStyle>
            <a:lvl1pPr marL="0" indent="0" algn="ctr">
              <a:buNone/>
              <a:tabLst/>
              <a:defRPr sz="2243"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4" y="11719889"/>
            <a:ext cx="10185796" cy="704145"/>
          </a:xfrm>
          <a:prstGeom prst="rect">
            <a:avLst/>
          </a:prstGeom>
        </p:spPr>
        <p:txBody>
          <a:bodyPr wrap="square" lIns="228589" tIns="228589" rIns="228589" bIns="228589">
            <a:spAutoFit/>
          </a:bodyPr>
          <a:lstStyle>
            <a:lvl1pPr marL="0" indent="0">
              <a:buNone/>
              <a:defRPr sz="1576">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7" y="16831869"/>
            <a:ext cx="10182021"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365581"/>
            <a:ext cx="10185796" cy="704145"/>
          </a:xfrm>
          <a:prstGeom prst="rect">
            <a:avLst/>
          </a:prstGeom>
        </p:spPr>
        <p:txBody>
          <a:bodyPr wrap="square" lIns="228589" tIns="228589" rIns="228589" bIns="228589">
            <a:spAutoFit/>
          </a:bodyPr>
          <a:lstStyle>
            <a:lvl1pPr marL="0" indent="0">
              <a:buNone/>
              <a:defRPr sz="1576">
                <a:solidFill>
                  <a:schemeClr val="tx1"/>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4449446" y="2049250"/>
            <a:ext cx="23999225" cy="540995"/>
          </a:xfrm>
          <a:prstGeom prst="rect">
            <a:avLst/>
          </a:prstGeom>
        </p:spPr>
        <p:txBody>
          <a:bodyPr>
            <a:normAutofit/>
          </a:bodyPr>
          <a:lstStyle>
            <a:lvl1pPr marL="0" indent="0" algn="ctr">
              <a:buFontTx/>
              <a:buNone/>
              <a:defRPr sz="2667">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4449446" y="1243006"/>
            <a:ext cx="23999225" cy="755785"/>
          </a:xfrm>
          <a:prstGeom prst="rect">
            <a:avLst/>
          </a:prstGeom>
        </p:spPr>
        <p:txBody>
          <a:bodyPr anchor="t" anchorCtr="1">
            <a:normAutofit/>
          </a:bodyPr>
          <a:lstStyle>
            <a:lvl1pPr marL="0" indent="0" algn="ctr">
              <a:buFontTx/>
              <a:buNone/>
              <a:defRPr sz="3637"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4449446" y="259736"/>
            <a:ext cx="23999225" cy="884822"/>
          </a:xfrm>
          <a:prstGeom prst="rect">
            <a:avLst/>
          </a:prstGeom>
        </p:spPr>
        <p:txBody>
          <a:bodyPr anchor="t" anchorCtr="1">
            <a:normAutofit/>
          </a:bodyPr>
          <a:lstStyle>
            <a:lvl1pPr marL="0" indent="0" algn="ctr">
              <a:buFontTx/>
              <a:buNone/>
              <a:defRPr sz="5334"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8959" y="3751614"/>
            <a:ext cx="7542609" cy="694783"/>
          </a:xfrm>
          <a:prstGeom prst="rect">
            <a:avLst/>
          </a:prstGeom>
        </p:spPr>
        <p:txBody>
          <a:bodyPr wrap="square" lIns="228589" tIns="228589" rIns="228589" bIns="228589">
            <a:spAutoFit/>
          </a:bodyPr>
          <a:lstStyle>
            <a:lvl1pPr marL="0" indent="0">
              <a:buNone/>
              <a:defRPr sz="1515">
                <a:solidFill>
                  <a:schemeClr val="tx1"/>
                </a:solidFill>
                <a:latin typeface="Trebuchet MS" pitchFamily="34"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362573" y="3162481"/>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347764" y="9639305"/>
            <a:ext cx="7543800" cy="694783"/>
          </a:xfrm>
          <a:prstGeom prst="rect">
            <a:avLst/>
          </a:prstGeom>
        </p:spPr>
        <p:txBody>
          <a:bodyPr wrap="square" lIns="228589" tIns="228589" rIns="228589" bIns="228589">
            <a:spAutoFit/>
          </a:bodyPr>
          <a:lstStyle>
            <a:lvl1pPr marL="0" indent="0">
              <a:buNone/>
              <a:defRPr sz="1515">
                <a:solidFill>
                  <a:schemeClr val="tx1"/>
                </a:solidFill>
                <a:latin typeface="Trebuchet MS" pitchFamily="34"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362572" y="9071578"/>
            <a:ext cx="753784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4" y="3716426"/>
            <a:ext cx="15540035" cy="694783"/>
          </a:xfrm>
          <a:prstGeom prst="rect">
            <a:avLst/>
          </a:prstGeom>
        </p:spPr>
        <p:txBody>
          <a:bodyPr wrap="square" lIns="228589" tIns="228589" rIns="228589" bIns="228589">
            <a:spAutoFit/>
          </a:bodyPr>
          <a:lstStyle>
            <a:lvl1pPr marL="0" indent="0">
              <a:buNone/>
              <a:defRPr sz="1515">
                <a:solidFill>
                  <a:schemeClr val="tx1"/>
                </a:solidFill>
                <a:latin typeface="Trebuchet MS" pitchFamily="34"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4" y="3132585"/>
            <a:ext cx="1554003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8690374" y="14177926"/>
            <a:ext cx="15540037" cy="694783"/>
          </a:xfrm>
          <a:prstGeom prst="rect">
            <a:avLst/>
          </a:prstGeom>
        </p:spPr>
        <p:txBody>
          <a:bodyPr wrap="square" lIns="228589" tIns="228589" rIns="228589" bIns="228589">
            <a:spAutoFit/>
          </a:bodyPr>
          <a:lstStyle>
            <a:lvl1pPr marL="0" indent="0">
              <a:buNone/>
              <a:defRPr sz="1515">
                <a:solidFill>
                  <a:schemeClr val="tx1"/>
                </a:solidFill>
                <a:latin typeface="Trebuchet MS" pitchFamily="34"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3" y="13616504"/>
            <a:ext cx="1554003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5016792" y="3132585"/>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5016792" y="3721718"/>
            <a:ext cx="7535264" cy="694783"/>
          </a:xfrm>
          <a:prstGeom prst="rect">
            <a:avLst/>
          </a:prstGeom>
        </p:spPr>
        <p:txBody>
          <a:bodyPr wrap="square" lIns="228589" tIns="228589" rIns="228589" bIns="228589">
            <a:spAutoFit/>
          </a:bodyPr>
          <a:lstStyle>
            <a:lvl1pPr marL="0" indent="0">
              <a:buNone/>
              <a:defRPr sz="1515">
                <a:solidFill>
                  <a:schemeClr val="tx1"/>
                </a:solidFill>
                <a:latin typeface="Trebuchet MS" pitchFamily="34"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5016792" y="9081832"/>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5016792" y="9587836"/>
            <a:ext cx="7539037" cy="694783"/>
          </a:xfrm>
          <a:prstGeom prst="rect">
            <a:avLst/>
          </a:prstGeom>
        </p:spPr>
        <p:txBody>
          <a:bodyPr wrap="square" lIns="228589" tIns="228589" rIns="228589" bIns="228589">
            <a:spAutoFit/>
          </a:bodyPr>
          <a:lstStyle>
            <a:lvl1pPr marL="0" indent="0">
              <a:buNone/>
              <a:defRPr sz="1515">
                <a:solidFill>
                  <a:schemeClr val="tx1"/>
                </a:solidFill>
                <a:latin typeface="Trebuchet MS" pitchFamily="34"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5016792" y="16679924"/>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5016792" y="17204750"/>
            <a:ext cx="7539037" cy="694783"/>
          </a:xfrm>
          <a:prstGeom prst="rect">
            <a:avLst/>
          </a:prstGeom>
        </p:spPr>
        <p:txBody>
          <a:bodyPr wrap="square" lIns="228589" tIns="228589" rIns="228589" bIns="228589">
            <a:spAutoFit/>
          </a:bodyPr>
          <a:lstStyle>
            <a:lvl1pPr marL="0" indent="0">
              <a:buNone/>
              <a:defRPr sz="1515">
                <a:solidFill>
                  <a:schemeClr val="tx1"/>
                </a:solidFill>
                <a:latin typeface="Trebuchet MS" pitchFamily="34"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8229600" y="1998791"/>
            <a:ext cx="16459202" cy="591454"/>
          </a:xfrm>
          <a:prstGeom prst="rect">
            <a:avLst/>
          </a:prstGeom>
        </p:spPr>
        <p:txBody>
          <a:bodyPr>
            <a:normAutofit/>
          </a:bodyPr>
          <a:lstStyle>
            <a:lvl1pPr marL="0" indent="0" algn="ctr">
              <a:buFontTx/>
              <a:buNone/>
              <a:defRPr sz="2667">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8229600" y="1243006"/>
            <a:ext cx="16430626" cy="755785"/>
          </a:xfrm>
          <a:prstGeom prst="rect">
            <a:avLst/>
          </a:prstGeom>
        </p:spPr>
        <p:txBody>
          <a:bodyPr anchor="t" anchorCtr="1">
            <a:normAutofit/>
          </a:bodyPr>
          <a:lstStyle>
            <a:lvl1pPr marL="0" indent="0" algn="ctr">
              <a:buFontTx/>
              <a:buNone/>
              <a:defRPr sz="3637"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8229600" y="259736"/>
            <a:ext cx="16430626" cy="884822"/>
          </a:xfrm>
          <a:prstGeom prst="rect">
            <a:avLst/>
          </a:prstGeom>
        </p:spPr>
        <p:txBody>
          <a:bodyPr anchor="t" anchorCtr="1">
            <a:normAutofit/>
          </a:bodyPr>
          <a:lstStyle>
            <a:lvl1pPr marL="0" indent="0" algn="ctr">
              <a:buFontTx/>
              <a:buNone/>
              <a:defRPr sz="5334" b="1">
                <a:solidFill>
                  <a:schemeClr val="bg1"/>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334554" y="3092744"/>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0" name="Rounded Rectangle 39"/>
          <p:cNvSpPr/>
          <p:nvPr userDrawn="1"/>
        </p:nvSpPr>
        <p:spPr>
          <a:xfrm>
            <a:off x="8571704" y="3092742"/>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2" name="Rounded Rectangle 41"/>
          <p:cNvSpPr/>
          <p:nvPr userDrawn="1"/>
        </p:nvSpPr>
        <p:spPr>
          <a:xfrm>
            <a:off x="16808851" y="3092743"/>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64" name="Rounded Rectangle 63"/>
          <p:cNvSpPr/>
          <p:nvPr userDrawn="1"/>
        </p:nvSpPr>
        <p:spPr>
          <a:xfrm>
            <a:off x="25045997" y="3092744"/>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66" name="Group 65"/>
          <p:cNvGrpSpPr/>
          <p:nvPr userDrawn="1"/>
        </p:nvGrpSpPr>
        <p:grpSpPr>
          <a:xfrm rot="10800000">
            <a:off x="-27449" y="20936592"/>
            <a:ext cx="32945850" cy="1001486"/>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sp>
        <p:nvSpPr>
          <p:cNvPr id="70" name="Text Box 14"/>
          <p:cNvSpPr txBox="1">
            <a:spLocks noChangeArrowheads="1"/>
          </p:cNvSpPr>
          <p:nvPr userDrawn="1"/>
        </p:nvSpPr>
        <p:spPr bwMode="auto">
          <a:xfrm>
            <a:off x="752340" y="21437551"/>
            <a:ext cx="2839787" cy="199680"/>
          </a:xfrm>
          <a:prstGeom prst="rect">
            <a:avLst/>
          </a:prstGeom>
          <a:noFill/>
          <a:ln w="9525">
            <a:noFill/>
            <a:miter lim="800000"/>
            <a:headEnd/>
            <a:tailEnd/>
          </a:ln>
          <a:effectLst/>
        </p:spPr>
        <p:txBody>
          <a:bodyPr wrap="square" lIns="47453" tIns="23722" rIns="47453" bIns="23722">
            <a:spAutoFit/>
          </a:bodyPr>
          <a:lstStyle/>
          <a:p>
            <a:pPr eaLnBrk="0" hangingPunct="0">
              <a:lnSpc>
                <a:spcPct val="65000"/>
              </a:lnSpc>
              <a:spcBef>
                <a:spcPct val="50000"/>
              </a:spcBef>
              <a:defRPr/>
            </a:pPr>
            <a:r>
              <a:rPr lang="en-US" sz="36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32477" y="7526"/>
            <a:ext cx="32929043" cy="2746717"/>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5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5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334554" y="3092744"/>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0" name="Rounded Rectangle 39"/>
          <p:cNvSpPr/>
          <p:nvPr userDrawn="1"/>
        </p:nvSpPr>
        <p:spPr>
          <a:xfrm>
            <a:off x="8571704" y="3092742"/>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2" name="Rounded Rectangle 41"/>
          <p:cNvSpPr/>
          <p:nvPr userDrawn="1"/>
        </p:nvSpPr>
        <p:spPr>
          <a:xfrm>
            <a:off x="16808851" y="3092743"/>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64" name="Rounded Rectangle 63"/>
          <p:cNvSpPr/>
          <p:nvPr userDrawn="1"/>
        </p:nvSpPr>
        <p:spPr>
          <a:xfrm>
            <a:off x="25045997" y="3092744"/>
            <a:ext cx="7543800" cy="1766060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66" name="Group 65"/>
          <p:cNvGrpSpPr/>
          <p:nvPr userDrawn="1"/>
        </p:nvGrpSpPr>
        <p:grpSpPr>
          <a:xfrm rot="10800000">
            <a:off x="-27449" y="20936592"/>
            <a:ext cx="32945850" cy="1001486"/>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sp>
        <p:nvSpPr>
          <p:cNvPr id="70" name="Text Box 14"/>
          <p:cNvSpPr txBox="1">
            <a:spLocks noChangeArrowheads="1"/>
          </p:cNvSpPr>
          <p:nvPr userDrawn="1"/>
        </p:nvSpPr>
        <p:spPr bwMode="auto">
          <a:xfrm>
            <a:off x="752340" y="21437551"/>
            <a:ext cx="2839787" cy="199680"/>
          </a:xfrm>
          <a:prstGeom prst="rect">
            <a:avLst/>
          </a:prstGeom>
          <a:noFill/>
          <a:ln w="9525">
            <a:noFill/>
            <a:miter lim="800000"/>
            <a:headEnd/>
            <a:tailEnd/>
          </a:ln>
          <a:effectLst/>
        </p:spPr>
        <p:txBody>
          <a:bodyPr wrap="square" lIns="47453" tIns="23722" rIns="47453" bIns="23722">
            <a:spAutoFit/>
          </a:bodyPr>
          <a:lstStyle/>
          <a:p>
            <a:pPr eaLnBrk="0" hangingPunct="0">
              <a:lnSpc>
                <a:spcPct val="65000"/>
              </a:lnSpc>
              <a:spcBef>
                <a:spcPct val="50000"/>
              </a:spcBef>
              <a:defRPr/>
            </a:pPr>
            <a:r>
              <a:rPr lang="en-US" sz="36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32477" y="7526"/>
            <a:ext cx="32929043" cy="2746717"/>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0459950" y="7684079"/>
            <a:ext cx="10183078" cy="54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2007154" y="3180524"/>
            <a:ext cx="10183078" cy="175198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2" name="Rounded Rectangle 41"/>
          <p:cNvSpPr/>
          <p:nvPr userDrawn="1"/>
        </p:nvSpPr>
        <p:spPr>
          <a:xfrm>
            <a:off x="11337844" y="3166391"/>
            <a:ext cx="10183078" cy="175198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3" name="Rounded Rectangle 42"/>
          <p:cNvSpPr/>
          <p:nvPr userDrawn="1"/>
        </p:nvSpPr>
        <p:spPr>
          <a:xfrm>
            <a:off x="668534" y="3194657"/>
            <a:ext cx="10183078" cy="1751981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74" name="Group 73"/>
          <p:cNvGrpSpPr/>
          <p:nvPr userDrawn="1"/>
        </p:nvGrpSpPr>
        <p:grpSpPr>
          <a:xfrm rot="10800000">
            <a:off x="-27449" y="20936592"/>
            <a:ext cx="32945850" cy="1001486"/>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sp>
        <p:nvSpPr>
          <p:cNvPr id="73" name="Text Box 14"/>
          <p:cNvSpPr txBox="1">
            <a:spLocks noChangeArrowheads="1"/>
          </p:cNvSpPr>
          <p:nvPr userDrawn="1"/>
        </p:nvSpPr>
        <p:spPr bwMode="auto">
          <a:xfrm>
            <a:off x="752340" y="21437551"/>
            <a:ext cx="2839787" cy="199680"/>
          </a:xfrm>
          <a:prstGeom prst="rect">
            <a:avLst/>
          </a:prstGeom>
          <a:noFill/>
          <a:ln w="9525">
            <a:noFill/>
            <a:miter lim="800000"/>
            <a:headEnd/>
            <a:tailEnd/>
          </a:ln>
          <a:effectLst/>
        </p:spPr>
        <p:txBody>
          <a:bodyPr wrap="square" lIns="47453" tIns="23722" rIns="47453" bIns="23722">
            <a:spAutoFit/>
          </a:bodyPr>
          <a:lstStyle/>
          <a:p>
            <a:pPr eaLnBrk="0" hangingPunct="0">
              <a:lnSpc>
                <a:spcPct val="65000"/>
              </a:lnSpc>
              <a:spcBef>
                <a:spcPct val="50000"/>
              </a:spcBef>
              <a:defRPr/>
            </a:pPr>
            <a:r>
              <a:rPr lang="en-US" sz="36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5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5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32477" y="7526"/>
            <a:ext cx="32929043" cy="2746717"/>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362569" y="3127513"/>
            <a:ext cx="7543800" cy="176788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38" name="Rounded Rectangle 37"/>
          <p:cNvSpPr/>
          <p:nvPr userDrawn="1"/>
        </p:nvSpPr>
        <p:spPr>
          <a:xfrm>
            <a:off x="24990197" y="3127513"/>
            <a:ext cx="7543800" cy="176788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39" name="Rounded Rectangle 38"/>
          <p:cNvSpPr/>
          <p:nvPr userDrawn="1"/>
        </p:nvSpPr>
        <p:spPr>
          <a:xfrm>
            <a:off x="8582137" y="3127513"/>
            <a:ext cx="15733968" cy="17678849"/>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74" name="Group 73"/>
          <p:cNvGrpSpPr/>
          <p:nvPr userDrawn="1"/>
        </p:nvGrpSpPr>
        <p:grpSpPr>
          <a:xfrm rot="10800000">
            <a:off x="-27449" y="20936592"/>
            <a:ext cx="32945850" cy="1001486"/>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sp>
        <p:nvSpPr>
          <p:cNvPr id="78" name="Text Box 14"/>
          <p:cNvSpPr txBox="1">
            <a:spLocks noChangeArrowheads="1"/>
          </p:cNvSpPr>
          <p:nvPr userDrawn="1"/>
        </p:nvSpPr>
        <p:spPr bwMode="auto">
          <a:xfrm>
            <a:off x="752340" y="21437551"/>
            <a:ext cx="2839787" cy="199680"/>
          </a:xfrm>
          <a:prstGeom prst="rect">
            <a:avLst/>
          </a:prstGeom>
          <a:noFill/>
          <a:ln w="9525">
            <a:noFill/>
            <a:miter lim="800000"/>
            <a:headEnd/>
            <a:tailEnd/>
          </a:ln>
          <a:effectLst/>
        </p:spPr>
        <p:txBody>
          <a:bodyPr wrap="square" lIns="47453" tIns="23722" rIns="47453" bIns="23722">
            <a:spAutoFit/>
          </a:bodyPr>
          <a:lstStyle/>
          <a:p>
            <a:pPr eaLnBrk="0" hangingPunct="0">
              <a:lnSpc>
                <a:spcPct val="65000"/>
              </a:lnSpc>
              <a:spcBef>
                <a:spcPct val="50000"/>
              </a:spcBef>
              <a:defRPr/>
            </a:pPr>
            <a:r>
              <a:rPr lang="en-US" sz="36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37"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5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5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32477" y="7526"/>
            <a:ext cx="32929043" cy="2746717"/>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2"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5184" userDrawn="1">
          <p15:clr>
            <a:srgbClr val="F26B43"/>
          </p15:clr>
        </p15:guide>
        <p15:guide id="3" pos="155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B6912EF7-68E1-3C42-B83E-A6692A16780E}"/>
              </a:ext>
            </a:extLst>
          </p:cNvPr>
          <p:cNvSpPr>
            <a:spLocks noGrp="1"/>
          </p:cNvSpPr>
          <p:nvPr>
            <p:ph type="body" sz="quarter" idx="10"/>
          </p:nvPr>
        </p:nvSpPr>
        <p:spPr>
          <a:xfrm>
            <a:off x="358371" y="3669223"/>
            <a:ext cx="7542609" cy="830975"/>
          </a:xfrm>
        </p:spPr>
        <p:txBody>
          <a:bodyPr/>
          <a:lstStyle/>
          <a:p>
            <a:endParaRPr lang="en-US" sz="2400" dirty="0"/>
          </a:p>
        </p:txBody>
      </p:sp>
      <p:sp>
        <p:nvSpPr>
          <p:cNvPr id="20" name="Text Placeholder 19">
            <a:extLst>
              <a:ext uri="{FF2B5EF4-FFF2-40B4-BE49-F238E27FC236}">
                <a16:creationId xmlns:a16="http://schemas.microsoft.com/office/drawing/2014/main" id="{E7A09CF7-89F9-634E-8CEE-738134309482}"/>
              </a:ext>
            </a:extLst>
          </p:cNvPr>
          <p:cNvSpPr>
            <a:spLocks noGrp="1"/>
          </p:cNvSpPr>
          <p:nvPr>
            <p:ph type="body" sz="quarter" idx="11"/>
          </p:nvPr>
        </p:nvSpPr>
        <p:spPr>
          <a:xfrm>
            <a:off x="358371" y="3059644"/>
            <a:ext cx="7536657" cy="615545"/>
          </a:xfrm>
        </p:spPr>
        <p:txBody>
          <a:bodyPr/>
          <a:lstStyle/>
          <a:p>
            <a:endParaRPr lang="en-US" sz="2800" dirty="0"/>
          </a:p>
        </p:txBody>
      </p:sp>
      <p:sp>
        <p:nvSpPr>
          <p:cNvPr id="21" name="Text Placeholder 20">
            <a:extLst>
              <a:ext uri="{FF2B5EF4-FFF2-40B4-BE49-F238E27FC236}">
                <a16:creationId xmlns:a16="http://schemas.microsoft.com/office/drawing/2014/main" id="{AAD15F5F-8465-AF4A-B5A1-702C397D3501}"/>
              </a:ext>
            </a:extLst>
          </p:cNvPr>
          <p:cNvSpPr>
            <a:spLocks noGrp="1"/>
          </p:cNvSpPr>
          <p:nvPr>
            <p:ph type="body" sz="quarter" idx="20"/>
          </p:nvPr>
        </p:nvSpPr>
        <p:spPr>
          <a:xfrm>
            <a:off x="358370" y="8835486"/>
            <a:ext cx="7528997" cy="615545"/>
          </a:xfrm>
        </p:spPr>
        <p:txBody>
          <a:bodyPr/>
          <a:lstStyle/>
          <a:p>
            <a:endParaRPr lang="en-US" sz="2800"/>
          </a:p>
        </p:txBody>
      </p:sp>
      <p:sp>
        <p:nvSpPr>
          <p:cNvPr id="22" name="Text Placeholder 21">
            <a:extLst>
              <a:ext uri="{FF2B5EF4-FFF2-40B4-BE49-F238E27FC236}">
                <a16:creationId xmlns:a16="http://schemas.microsoft.com/office/drawing/2014/main" id="{4D87EC12-EE74-7440-8AC9-97DC243E7FC0}"/>
              </a:ext>
            </a:extLst>
          </p:cNvPr>
          <p:cNvSpPr>
            <a:spLocks noGrp="1"/>
          </p:cNvSpPr>
          <p:nvPr>
            <p:ph type="body" sz="quarter" idx="21"/>
          </p:nvPr>
        </p:nvSpPr>
        <p:spPr>
          <a:xfrm>
            <a:off x="8584921" y="3669223"/>
            <a:ext cx="7536656" cy="830975"/>
          </a:xfrm>
        </p:spPr>
        <p:txBody>
          <a:bodyPr/>
          <a:lstStyle/>
          <a:p>
            <a:endParaRPr lang="en-US" sz="2400"/>
          </a:p>
        </p:txBody>
      </p:sp>
      <p:sp>
        <p:nvSpPr>
          <p:cNvPr id="23" name="Text Placeholder 22">
            <a:extLst>
              <a:ext uri="{FF2B5EF4-FFF2-40B4-BE49-F238E27FC236}">
                <a16:creationId xmlns:a16="http://schemas.microsoft.com/office/drawing/2014/main" id="{9FFEC1BB-96C6-4049-B95C-409F42DC4502}"/>
              </a:ext>
            </a:extLst>
          </p:cNvPr>
          <p:cNvSpPr>
            <a:spLocks noGrp="1"/>
          </p:cNvSpPr>
          <p:nvPr>
            <p:ph type="body" sz="quarter" idx="22"/>
          </p:nvPr>
        </p:nvSpPr>
        <p:spPr>
          <a:xfrm>
            <a:off x="8571310" y="3059644"/>
            <a:ext cx="7536657" cy="615545"/>
          </a:xfrm>
        </p:spPr>
        <p:txBody>
          <a:bodyPr/>
          <a:lstStyle/>
          <a:p>
            <a:endParaRPr lang="en-US" sz="2800"/>
          </a:p>
        </p:txBody>
      </p:sp>
      <p:sp>
        <p:nvSpPr>
          <p:cNvPr id="24" name="Text Placeholder 23">
            <a:extLst>
              <a:ext uri="{FF2B5EF4-FFF2-40B4-BE49-F238E27FC236}">
                <a16:creationId xmlns:a16="http://schemas.microsoft.com/office/drawing/2014/main" id="{EDF35C7D-2661-494F-BADC-424CD2B6E783}"/>
              </a:ext>
            </a:extLst>
          </p:cNvPr>
          <p:cNvSpPr>
            <a:spLocks noGrp="1"/>
          </p:cNvSpPr>
          <p:nvPr>
            <p:ph type="body" sz="quarter" idx="23"/>
          </p:nvPr>
        </p:nvSpPr>
        <p:spPr>
          <a:xfrm>
            <a:off x="16850248" y="3669223"/>
            <a:ext cx="7536656" cy="830975"/>
          </a:xfrm>
        </p:spPr>
        <p:txBody>
          <a:bodyPr/>
          <a:lstStyle/>
          <a:p>
            <a:endParaRPr lang="en-US" sz="2400"/>
          </a:p>
        </p:txBody>
      </p:sp>
      <p:sp>
        <p:nvSpPr>
          <p:cNvPr id="25" name="Text Placeholder 24">
            <a:extLst>
              <a:ext uri="{FF2B5EF4-FFF2-40B4-BE49-F238E27FC236}">
                <a16:creationId xmlns:a16="http://schemas.microsoft.com/office/drawing/2014/main" id="{742138F7-F9D9-3042-843E-FE1B1D8E4499}"/>
              </a:ext>
            </a:extLst>
          </p:cNvPr>
          <p:cNvSpPr>
            <a:spLocks noGrp="1"/>
          </p:cNvSpPr>
          <p:nvPr>
            <p:ph type="body" sz="quarter" idx="24"/>
          </p:nvPr>
        </p:nvSpPr>
        <p:spPr>
          <a:xfrm>
            <a:off x="16830680" y="3059644"/>
            <a:ext cx="7543800" cy="615545"/>
          </a:xfrm>
        </p:spPr>
        <p:txBody>
          <a:bodyPr/>
          <a:lstStyle/>
          <a:p>
            <a:endParaRPr lang="en-US" sz="2800"/>
          </a:p>
        </p:txBody>
      </p:sp>
      <p:sp>
        <p:nvSpPr>
          <p:cNvPr id="26" name="Text Placeholder 25">
            <a:extLst>
              <a:ext uri="{FF2B5EF4-FFF2-40B4-BE49-F238E27FC236}">
                <a16:creationId xmlns:a16="http://schemas.microsoft.com/office/drawing/2014/main" id="{B95E0F09-980B-E840-9510-C2C66D5055A0}"/>
              </a:ext>
            </a:extLst>
          </p:cNvPr>
          <p:cNvSpPr>
            <a:spLocks noGrp="1"/>
          </p:cNvSpPr>
          <p:nvPr>
            <p:ph type="body" sz="quarter" idx="25"/>
          </p:nvPr>
        </p:nvSpPr>
        <p:spPr>
          <a:xfrm>
            <a:off x="25066534" y="3059644"/>
            <a:ext cx="7535264" cy="615545"/>
          </a:xfrm>
        </p:spPr>
        <p:txBody>
          <a:bodyPr/>
          <a:lstStyle/>
          <a:p>
            <a:endParaRPr lang="en-US" sz="2800"/>
          </a:p>
        </p:txBody>
      </p:sp>
      <p:sp>
        <p:nvSpPr>
          <p:cNvPr id="27" name="Text Placeholder 26">
            <a:extLst>
              <a:ext uri="{FF2B5EF4-FFF2-40B4-BE49-F238E27FC236}">
                <a16:creationId xmlns:a16="http://schemas.microsoft.com/office/drawing/2014/main" id="{AF7F2AEB-873F-634C-A33B-3EDA079E4543}"/>
              </a:ext>
            </a:extLst>
          </p:cNvPr>
          <p:cNvSpPr>
            <a:spLocks noGrp="1"/>
          </p:cNvSpPr>
          <p:nvPr>
            <p:ph type="body" sz="quarter" idx="26"/>
          </p:nvPr>
        </p:nvSpPr>
        <p:spPr>
          <a:xfrm>
            <a:off x="25066534" y="3669223"/>
            <a:ext cx="7535264" cy="830975"/>
          </a:xfrm>
        </p:spPr>
        <p:txBody>
          <a:bodyPr/>
          <a:lstStyle/>
          <a:p>
            <a:endParaRPr lang="en-US" sz="2400"/>
          </a:p>
        </p:txBody>
      </p:sp>
      <p:sp>
        <p:nvSpPr>
          <p:cNvPr id="28" name="Text Placeholder 27">
            <a:extLst>
              <a:ext uri="{FF2B5EF4-FFF2-40B4-BE49-F238E27FC236}">
                <a16:creationId xmlns:a16="http://schemas.microsoft.com/office/drawing/2014/main" id="{EC83434E-1637-0C40-9F5E-5C8D969A7443}"/>
              </a:ext>
            </a:extLst>
          </p:cNvPr>
          <p:cNvSpPr>
            <a:spLocks noGrp="1"/>
          </p:cNvSpPr>
          <p:nvPr>
            <p:ph type="body" sz="quarter" idx="27"/>
          </p:nvPr>
        </p:nvSpPr>
        <p:spPr>
          <a:xfrm>
            <a:off x="25066534" y="8875636"/>
            <a:ext cx="7535264" cy="615545"/>
          </a:xfrm>
        </p:spPr>
        <p:txBody>
          <a:bodyPr/>
          <a:lstStyle/>
          <a:p>
            <a:endParaRPr lang="en-US" sz="2800"/>
          </a:p>
        </p:txBody>
      </p:sp>
      <p:sp>
        <p:nvSpPr>
          <p:cNvPr id="29" name="Text Placeholder 28">
            <a:extLst>
              <a:ext uri="{FF2B5EF4-FFF2-40B4-BE49-F238E27FC236}">
                <a16:creationId xmlns:a16="http://schemas.microsoft.com/office/drawing/2014/main" id="{C7981D56-383D-3F43-9577-5751C5F44DFA}"/>
              </a:ext>
            </a:extLst>
          </p:cNvPr>
          <p:cNvSpPr>
            <a:spLocks noGrp="1"/>
          </p:cNvSpPr>
          <p:nvPr>
            <p:ph type="body" sz="quarter" idx="28"/>
          </p:nvPr>
        </p:nvSpPr>
        <p:spPr>
          <a:xfrm>
            <a:off x="25066533" y="9424504"/>
            <a:ext cx="7539037" cy="830975"/>
          </a:xfrm>
        </p:spPr>
        <p:txBody>
          <a:bodyPr/>
          <a:lstStyle/>
          <a:p>
            <a:endParaRPr lang="en-US" sz="2400"/>
          </a:p>
        </p:txBody>
      </p:sp>
      <p:sp>
        <p:nvSpPr>
          <p:cNvPr id="30" name="Text Placeholder 29">
            <a:extLst>
              <a:ext uri="{FF2B5EF4-FFF2-40B4-BE49-F238E27FC236}">
                <a16:creationId xmlns:a16="http://schemas.microsoft.com/office/drawing/2014/main" id="{F360E2D8-938D-A843-A8B5-ED241DE92148}"/>
              </a:ext>
            </a:extLst>
          </p:cNvPr>
          <p:cNvSpPr>
            <a:spLocks noGrp="1"/>
          </p:cNvSpPr>
          <p:nvPr>
            <p:ph type="body" sz="quarter" idx="29"/>
          </p:nvPr>
        </p:nvSpPr>
        <p:spPr>
          <a:xfrm>
            <a:off x="26170184" y="15898722"/>
            <a:ext cx="5327964" cy="615545"/>
          </a:xfrm>
        </p:spPr>
        <p:txBody>
          <a:bodyPr/>
          <a:lstStyle/>
          <a:p>
            <a:endParaRPr lang="en-US" sz="2800" dirty="0"/>
          </a:p>
        </p:txBody>
      </p:sp>
      <p:sp>
        <p:nvSpPr>
          <p:cNvPr id="31" name="Text Placeholder 30">
            <a:extLst>
              <a:ext uri="{FF2B5EF4-FFF2-40B4-BE49-F238E27FC236}">
                <a16:creationId xmlns:a16="http://schemas.microsoft.com/office/drawing/2014/main" id="{61201089-9F05-D44D-81D0-DAEFA12FABDA}"/>
              </a:ext>
            </a:extLst>
          </p:cNvPr>
          <p:cNvSpPr>
            <a:spLocks noGrp="1"/>
          </p:cNvSpPr>
          <p:nvPr>
            <p:ph type="body" sz="quarter" idx="30"/>
          </p:nvPr>
        </p:nvSpPr>
        <p:spPr>
          <a:xfrm>
            <a:off x="25066533" y="17039200"/>
            <a:ext cx="7539037" cy="830975"/>
          </a:xfrm>
        </p:spPr>
        <p:txBody>
          <a:bodyPr/>
          <a:lstStyle/>
          <a:p>
            <a:endParaRPr lang="en-US" sz="2400"/>
          </a:p>
        </p:txBody>
      </p:sp>
      <p:sp>
        <p:nvSpPr>
          <p:cNvPr id="32" name="Text Placeholder 31">
            <a:extLst>
              <a:ext uri="{FF2B5EF4-FFF2-40B4-BE49-F238E27FC236}">
                <a16:creationId xmlns:a16="http://schemas.microsoft.com/office/drawing/2014/main" id="{84672281-D95D-8F4C-BFA0-8E197E3AE6C3}"/>
              </a:ext>
            </a:extLst>
          </p:cNvPr>
          <p:cNvSpPr>
            <a:spLocks noGrp="1"/>
          </p:cNvSpPr>
          <p:nvPr>
            <p:ph type="body" sz="quarter" idx="96"/>
          </p:nvPr>
        </p:nvSpPr>
        <p:spPr>
          <a:xfrm>
            <a:off x="358371" y="9384604"/>
            <a:ext cx="7542609" cy="830975"/>
          </a:xfrm>
        </p:spPr>
        <p:txBody>
          <a:bodyPr/>
          <a:lstStyle/>
          <a:p>
            <a:endParaRPr lang="en-US" sz="2400"/>
          </a:p>
        </p:txBody>
      </p:sp>
      <p:sp>
        <p:nvSpPr>
          <p:cNvPr id="34" name="Text Placeholder 33">
            <a:extLst>
              <a:ext uri="{FF2B5EF4-FFF2-40B4-BE49-F238E27FC236}">
                <a16:creationId xmlns:a16="http://schemas.microsoft.com/office/drawing/2014/main" id="{AF5002B2-4C08-024E-839B-AD15ED54A6EE}"/>
              </a:ext>
            </a:extLst>
          </p:cNvPr>
          <p:cNvSpPr>
            <a:spLocks noGrp="1"/>
          </p:cNvSpPr>
          <p:nvPr>
            <p:ph type="body" sz="quarter" idx="151"/>
          </p:nvPr>
        </p:nvSpPr>
        <p:spPr/>
        <p:txBody>
          <a:bodyPr>
            <a:noAutofit/>
          </a:bodyPr>
          <a:lstStyle/>
          <a:p>
            <a:endParaRPr lang="en-US" sz="4800" dirty="0"/>
          </a:p>
        </p:txBody>
      </p:sp>
      <p:sp>
        <p:nvSpPr>
          <p:cNvPr id="35" name="Text Placeholder 34">
            <a:extLst>
              <a:ext uri="{FF2B5EF4-FFF2-40B4-BE49-F238E27FC236}">
                <a16:creationId xmlns:a16="http://schemas.microsoft.com/office/drawing/2014/main" id="{07C63782-837D-0941-A7B3-BA20C905AE9C}"/>
              </a:ext>
            </a:extLst>
          </p:cNvPr>
          <p:cNvSpPr>
            <a:spLocks noGrp="1"/>
          </p:cNvSpPr>
          <p:nvPr>
            <p:ph type="body" sz="quarter" idx="153"/>
          </p:nvPr>
        </p:nvSpPr>
        <p:spPr/>
        <p:txBody>
          <a:bodyPr>
            <a:noAutofit/>
          </a:bodyPr>
          <a:lstStyle/>
          <a:p>
            <a:endParaRPr lang="en-US" sz="6000" dirty="0"/>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7910" y="422558"/>
            <a:ext cx="4917072" cy="1827801"/>
          </a:xfrm>
          <a:prstGeom prst="rect">
            <a:avLst/>
          </a:prstGeom>
        </p:spPr>
      </p:pic>
      <p:pic>
        <p:nvPicPr>
          <p:cNvPr id="37" name="Picture 36">
            <a:extLst>
              <a:ext uri="{FF2B5EF4-FFF2-40B4-BE49-F238E27FC236}">
                <a16:creationId xmlns:a16="http://schemas.microsoft.com/office/drawing/2014/main" id="{4C71F1B8-F1FF-4CF5-BEC9-858F4ADC3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71" y="336584"/>
            <a:ext cx="6672728" cy="1712666"/>
          </a:xfrm>
          <a:prstGeom prst="rect">
            <a:avLst/>
          </a:prstGeom>
        </p:spPr>
      </p:pic>
    </p:spTree>
    <p:extLst>
      <p:ext uri="{BB962C8B-B14F-4D97-AF65-F5344CB8AC3E}">
        <p14:creationId xmlns:p14="http://schemas.microsoft.com/office/powerpoint/2010/main" val="1533444259"/>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1273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Classic 3 Columns</vt:lpstr>
      <vt:lpstr>Trifold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Genet, Kristen S</cp:lastModifiedBy>
  <cp:revision>80</cp:revision>
  <cp:lastPrinted>2015-06-29T17:31:11Z</cp:lastPrinted>
  <dcterms:created xsi:type="dcterms:W3CDTF">2012-02-03T19:11:35Z</dcterms:created>
  <dcterms:modified xsi:type="dcterms:W3CDTF">2023-03-03T19:34:03Z</dcterms:modified>
</cp:coreProperties>
</file>