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436" userDrawn="1">
          <p15:clr>
            <a:srgbClr val="A4A3A4"/>
          </p15:clr>
        </p15:guide>
        <p15:guide id="6" pos="20301" userDrawn="1">
          <p15:clr>
            <a:srgbClr val="A4A3A4"/>
          </p15:clr>
        </p15:guide>
        <p15:guide id="7" pos="212" userDrawn="1">
          <p15:clr>
            <a:srgbClr val="A4A3A4"/>
          </p15:clr>
        </p15:guide>
        <p15:guide id="8" pos="205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803BE-F6D4-4338-B78F-0972A5C1C439}" v="2" dt="2023-03-03T19:24:48.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94694" autoAdjust="0"/>
  </p:normalViewPr>
  <p:slideViewPr>
    <p:cSldViewPr snapToGrid="0" snapToObjects="1" showGuides="1">
      <p:cViewPr varScale="1">
        <p:scale>
          <a:sx n="23" d="100"/>
          <a:sy n="23" d="100"/>
        </p:scale>
        <p:origin x="1056" y="24"/>
      </p:cViewPr>
      <p:guideLst>
        <p:guide orient="horz" pos="2212"/>
        <p:guide orient="horz" pos="192"/>
        <p:guide orient="horz" pos="13440"/>
        <p:guide orient="horz"/>
        <p:guide pos="436"/>
        <p:guide pos="20301"/>
        <p:guide pos="212"/>
        <p:guide pos="205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8AD803BE-F6D4-4338-B78F-0972A5C1C439}"/>
    <pc:docChg chg="custSel modSld">
      <pc:chgData name="Genet, Kristen S" userId="ae61c6e9-ae23-470b-a4c1-b8f8abb72a62" providerId="ADAL" clId="{8AD803BE-F6D4-4338-B78F-0972A5C1C439}" dt="2023-03-03T19:28:57.706" v="10" actId="255"/>
      <pc:docMkLst>
        <pc:docMk/>
      </pc:docMkLst>
      <pc:sldChg chg="delSp modSp mod">
        <pc:chgData name="Genet, Kristen S" userId="ae61c6e9-ae23-470b-a4c1-b8f8abb72a62" providerId="ADAL" clId="{8AD803BE-F6D4-4338-B78F-0972A5C1C439}" dt="2023-03-03T19:28:57.706" v="10" actId="255"/>
        <pc:sldMkLst>
          <pc:docMk/>
          <pc:sldMk cId="224315920" sldId="257"/>
        </pc:sldMkLst>
        <pc:spChg chg="mod">
          <ac:chgData name="Genet, Kristen S" userId="ae61c6e9-ae23-470b-a4c1-b8f8abb72a62" providerId="ADAL" clId="{8AD803BE-F6D4-4338-B78F-0972A5C1C439}" dt="2023-03-03T19:28:57.706" v="10" actId="255"/>
          <ac:spMkLst>
            <pc:docMk/>
            <pc:sldMk cId="224315920" sldId="257"/>
            <ac:spMk id="2"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3"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4"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5"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6"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7"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8"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9"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10"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11"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12" creationId="{00000000-0000-0000-0000-000000000000}"/>
          </ac:spMkLst>
        </pc:spChg>
        <pc:spChg chg="mod">
          <ac:chgData name="Genet, Kristen S" userId="ae61c6e9-ae23-470b-a4c1-b8f8abb72a62" providerId="ADAL" clId="{8AD803BE-F6D4-4338-B78F-0972A5C1C439}" dt="2023-03-03T19:28:17.946" v="9" actId="255"/>
          <ac:spMkLst>
            <pc:docMk/>
            <pc:sldMk cId="224315920" sldId="257"/>
            <ac:spMk id="13"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14" creationId="{00000000-0000-0000-0000-000000000000}"/>
          </ac:spMkLst>
        </pc:spChg>
        <pc:spChg chg="mod">
          <ac:chgData name="Genet, Kristen S" userId="ae61c6e9-ae23-470b-a4c1-b8f8abb72a62" providerId="ADAL" clId="{8AD803BE-F6D4-4338-B78F-0972A5C1C439}" dt="2023-03-03T19:28:57.706" v="10" actId="255"/>
          <ac:spMkLst>
            <pc:docMk/>
            <pc:sldMk cId="224315920" sldId="257"/>
            <ac:spMk id="15" creationId="{00000000-0000-0000-0000-000000000000}"/>
          </ac:spMkLst>
        </pc:spChg>
        <pc:spChg chg="del">
          <ac:chgData name="Genet, Kristen S" userId="ae61c6e9-ae23-470b-a4c1-b8f8abb72a62" providerId="ADAL" clId="{8AD803BE-F6D4-4338-B78F-0972A5C1C439}" dt="2023-03-03T19:28:03.297" v="8" actId="478"/>
          <ac:spMkLst>
            <pc:docMk/>
            <pc:sldMk cId="224315920" sldId="257"/>
            <ac:spMk id="16" creationId="{00000000-0000-0000-0000-000000000000}"/>
          </ac:spMkLst>
        </pc:spChg>
        <pc:spChg chg="mod">
          <ac:chgData name="Genet, Kristen S" userId="ae61c6e9-ae23-470b-a4c1-b8f8abb72a62" providerId="ADAL" clId="{8AD803BE-F6D4-4338-B78F-0972A5C1C439}" dt="2023-03-03T19:27:56.761" v="7" actId="255"/>
          <ac:spMkLst>
            <pc:docMk/>
            <pc:sldMk cId="224315920" sldId="257"/>
            <ac:spMk id="17" creationId="{00000000-0000-0000-0000-000000000000}"/>
          </ac:spMkLst>
        </pc:spChg>
        <pc:spChg chg="mod">
          <ac:chgData name="Genet, Kristen S" userId="ae61c6e9-ae23-470b-a4c1-b8f8abb72a62" providerId="ADAL" clId="{8AD803BE-F6D4-4338-B78F-0972A5C1C439}" dt="2023-03-03T19:26:10.120" v="6" actId="255"/>
          <ac:spMkLst>
            <pc:docMk/>
            <pc:sldMk cId="224315920" sldId="257"/>
            <ac:spMk id="18" creationId="{00000000-0000-0000-0000-000000000000}"/>
          </ac:spMkLst>
        </pc:spChg>
        <pc:picChg chg="mod">
          <ac:chgData name="Genet, Kristen S" userId="ae61c6e9-ae23-470b-a4c1-b8f8abb72a62" providerId="ADAL" clId="{8AD803BE-F6D4-4338-B78F-0972A5C1C439}" dt="2023-03-03T19:24:59.841" v="4" actId="14100"/>
          <ac:picMkLst>
            <pc:docMk/>
            <pc:sldMk cId="224315920" sldId="257"/>
            <ac:picMk id="19" creationId="{00000000-0000-0000-0000-000000000000}"/>
          </ac:picMkLst>
        </pc:picChg>
        <pc:picChg chg="mod">
          <ac:chgData name="Genet, Kristen S" userId="ae61c6e9-ae23-470b-a4c1-b8f8abb72a62" providerId="ADAL" clId="{8AD803BE-F6D4-4338-B78F-0972A5C1C439}" dt="2023-03-03T19:24:56.735" v="3" actId="14100"/>
          <ac:picMkLst>
            <pc:docMk/>
            <pc:sldMk cId="224315920" sldId="257"/>
            <ac:picMk id="20" creationId="{4C71F1B8-F1FF-4CF5-BEC9-858F4ADC3F11}"/>
          </ac:picMkLst>
        </pc:picChg>
        <pc:picChg chg="del">
          <ac:chgData name="Genet, Kristen S" userId="ae61c6e9-ae23-470b-a4c1-b8f8abb72a62" providerId="ADAL" clId="{8AD803BE-F6D4-4338-B78F-0972A5C1C439}" dt="2023-03-03T19:24:48.628" v="0" actId="478"/>
          <ac:picMkLst>
            <pc:docMk/>
            <pc:sldMk cId="224315920" sldId="257"/>
            <ac:picMk id="1026" creationId="{783DB5A5-5704-4949-871A-71825FBBDA95}"/>
          </ac:picMkLst>
        </pc:picChg>
      </pc:sldChg>
    </pc:docChg>
  </pc:docChgLst>
  <pc:docChgLst>
    <pc:chgData name="Genet, Kristen S" userId="ae61c6e9-ae23-470b-a4c1-b8f8abb72a62" providerId="ADAL" clId="{74403C6E-588B-4128-9237-C2D0BB02A244}"/>
    <pc:docChg chg="modSld">
      <pc:chgData name="Genet, Kristen S" userId="ae61c6e9-ae23-470b-a4c1-b8f8abb72a62" providerId="ADAL" clId="{74403C6E-588B-4128-9237-C2D0BB02A244}" dt="2022-04-14T09:49:14.765" v="1" actId="1076"/>
      <pc:docMkLst>
        <pc:docMk/>
      </pc:docMkLst>
      <pc:sldChg chg="modSp mod">
        <pc:chgData name="Genet, Kristen S" userId="ae61c6e9-ae23-470b-a4c1-b8f8abb72a62" providerId="ADAL" clId="{74403C6E-588B-4128-9237-C2D0BB02A244}" dt="2022-04-14T09:49:14.765" v="1" actId="1076"/>
        <pc:sldMkLst>
          <pc:docMk/>
          <pc:sldMk cId="224315920" sldId="257"/>
        </pc:sldMkLst>
        <pc:picChg chg="mod">
          <ac:chgData name="Genet, Kristen S" userId="ae61c6e9-ae23-470b-a4c1-b8f8abb72a62" providerId="ADAL" clId="{74403C6E-588B-4128-9237-C2D0BB02A244}" dt="2022-04-14T09:49:14.765" v="1" actId="1076"/>
          <ac:picMkLst>
            <pc:docMk/>
            <pc:sldMk cId="224315920" sldId="257"/>
            <ac:picMk id="19" creationId="{00000000-0000-0000-0000-000000000000}"/>
          </ac:picMkLst>
        </pc:picChg>
        <pc:picChg chg="mod">
          <ac:chgData name="Genet, Kristen S" userId="ae61c6e9-ae23-470b-a4c1-b8f8abb72a62" providerId="ADAL" clId="{74403C6E-588B-4128-9237-C2D0BB02A244}" dt="2022-04-14T09:49:14.765" v="1" actId="1076"/>
          <ac:picMkLst>
            <pc:docMk/>
            <pc:sldMk cId="224315920" sldId="257"/>
            <ac:picMk id="20" creationId="{4C71F1B8-F1FF-4CF5-BEC9-858F4ADC3F11}"/>
          </ac:picMkLst>
        </pc:picChg>
        <pc:picChg chg="mod">
          <ac:chgData name="Genet, Kristen S" userId="ae61c6e9-ae23-470b-a4c1-b8f8abb72a62" providerId="ADAL" clId="{74403C6E-588B-4128-9237-C2D0BB02A244}" dt="2022-04-14T09:49:09.304" v="0" actId="1076"/>
          <ac:picMkLst>
            <pc:docMk/>
            <pc:sldMk cId="224315920" sldId="257"/>
            <ac:picMk id="1026" creationId="{783DB5A5-5704-4949-871A-71825FBBDA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4252322"/>
            <a:ext cx="7542609"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2"/>
            <a:ext cx="753665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36634" y="4252322"/>
            <a:ext cx="753665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30680" y="3707151"/>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66534" y="3707151"/>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66534" y="4252322"/>
            <a:ext cx="7535264"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66534"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66533" y="10007602"/>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66534" y="1712758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66533" y="17622298"/>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2"/>
            <a:ext cx="7542609"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4252322"/>
            <a:ext cx="7542609"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2"/>
            <a:ext cx="753665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36634" y="4252322"/>
            <a:ext cx="753665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30680" y="3707151"/>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66534" y="3707151"/>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66534" y="4252322"/>
            <a:ext cx="7535264"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66534"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66533" y="10007602"/>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66534" y="1712758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66533" y="17622298"/>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2"/>
            <a:ext cx="7542609"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extLst>
      <p:ext uri="{BB962C8B-B14F-4D97-AF65-F5344CB8AC3E}">
        <p14:creationId xmlns:p14="http://schemas.microsoft.com/office/powerpoint/2010/main" val="8617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96902"/>
            <a:ext cx="10193458"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5" y="3629315"/>
            <a:ext cx="1017984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12160319"/>
            <a:ext cx="1019464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2" y="11614137"/>
            <a:ext cx="10179843"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4396722"/>
            <a:ext cx="10178651"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3834427"/>
            <a:ext cx="1017865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96902"/>
            <a:ext cx="10178651"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10" y="3629315"/>
            <a:ext cx="10184606"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3629315"/>
            <a:ext cx="1018202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4196902"/>
            <a:ext cx="10182021"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592733"/>
            <a:ext cx="10182021" cy="486728"/>
          </a:xfrm>
          <a:prstGeom prst="rect">
            <a:avLst/>
          </a:prstGeom>
          <a:noFill/>
        </p:spPr>
        <p:txBody>
          <a:bodyPr wrap="square" lIns="91436" tIns="91436" rIns="91436" bIns="91436" anchor="ctr" anchorCtr="0">
            <a:spAutoFit/>
          </a:bodyPr>
          <a:lstStyle>
            <a:lvl1pPr marL="0" indent="0" algn="ctr">
              <a:buNone/>
              <a:tabLst/>
              <a:defRPr sz="196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4" y="12104900"/>
            <a:ext cx="1018579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7238423"/>
            <a:ext cx="1018202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50592"/>
            <a:ext cx="10185796"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4141484"/>
            <a:ext cx="7542609"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7" y="3573896"/>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029176"/>
            <a:ext cx="7543800"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6"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4" y="4136192"/>
            <a:ext cx="15540035"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3573896"/>
            <a:ext cx="1554003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14597693"/>
            <a:ext cx="15540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3" y="14057815"/>
            <a:ext cx="1554003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3" y="3573896"/>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3" y="4141484"/>
            <a:ext cx="7535264"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3"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3" y="10007602"/>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3" y="1712123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3" y="17624517"/>
            <a:ext cx="7539037" cy="657530"/>
          </a:xfrm>
          <a:prstGeom prst="rect">
            <a:avLst/>
          </a:prstGeom>
        </p:spPr>
        <p:txBody>
          <a:bodyPr wrap="square" lIns="228589" tIns="228589" rIns="228589" bIns="228589">
            <a:spAutoFit/>
          </a:bodyPr>
          <a:lstStyle>
            <a:lvl1pPr marL="0" indent="0">
              <a:buNone/>
              <a:defRPr sz="1273">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334554" y="3650099"/>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0" name="Rounded Rectangle 39"/>
          <p:cNvSpPr/>
          <p:nvPr userDrawn="1"/>
        </p:nvSpPr>
        <p:spPr>
          <a:xfrm>
            <a:off x="8571704" y="3650097"/>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2" name="Rounded Rectangle 41"/>
          <p:cNvSpPr/>
          <p:nvPr userDrawn="1"/>
        </p:nvSpPr>
        <p:spPr>
          <a:xfrm>
            <a:off x="16808851" y="3650098"/>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64" name="Rounded Rectangle 63"/>
          <p:cNvSpPr/>
          <p:nvPr userDrawn="1"/>
        </p:nvSpPr>
        <p:spPr>
          <a:xfrm>
            <a:off x="25045997" y="3650098"/>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71" name="Rounded Rectangle 470"/>
          <p:cNvSpPr/>
          <p:nvPr userDrawn="1"/>
        </p:nvSpPr>
        <p:spPr>
          <a:xfrm>
            <a:off x="0" y="0"/>
            <a:ext cx="32918400" cy="32004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cxnSp>
        <p:nvCxnSpPr>
          <p:cNvPr id="1494" name="Straight Connector 1493"/>
          <p:cNvCxnSpPr/>
          <p:nvPr userDrawn="1"/>
        </p:nvCxnSpPr>
        <p:spPr>
          <a:xfrm>
            <a:off x="0" y="3200400"/>
            <a:ext cx="32918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113134" y="21416390"/>
            <a:ext cx="1885950" cy="201466"/>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aphicFrame>
        <p:nvGraphicFramePr>
          <p:cNvPr id="66" name="Table 65">
            <a:extLst>
              <a:ext uri="{FF2B5EF4-FFF2-40B4-BE49-F238E27FC236}">
                <a16:creationId xmlns:a16="http://schemas.microsoft.com/office/drawing/2014/main" id="{76A3035E-71B1-1640-B420-D98F0A833870}"/>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26822A6E-BF9E-4424-B03A-69B60E0F831F}"/>
              </a:ext>
            </a:extLst>
          </p:cNvPr>
          <p:cNvGraphicFramePr>
            <a:graphicFrameLocks noGrp="1"/>
          </p:cNvGraphicFramePr>
          <p:nvPr userDrawn="1">
            <p:extLst>
              <p:ext uri="{D42A27DB-BD31-4B8C-83A1-F6EECF244321}">
                <p14:modId xmlns:p14="http://schemas.microsoft.com/office/powerpoint/2010/main" val="3703067226"/>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6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46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334554" y="3650099"/>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0" name="Rounded Rectangle 39"/>
          <p:cNvSpPr/>
          <p:nvPr userDrawn="1"/>
        </p:nvSpPr>
        <p:spPr>
          <a:xfrm>
            <a:off x="8571704" y="3650097"/>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2" name="Rounded Rectangle 41"/>
          <p:cNvSpPr/>
          <p:nvPr userDrawn="1"/>
        </p:nvSpPr>
        <p:spPr>
          <a:xfrm>
            <a:off x="16808851" y="3650098"/>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64" name="Rounded Rectangle 63"/>
          <p:cNvSpPr/>
          <p:nvPr userDrawn="1"/>
        </p:nvSpPr>
        <p:spPr>
          <a:xfrm>
            <a:off x="25045997" y="3650098"/>
            <a:ext cx="7543800"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71" name="Rounded Rectangle 470"/>
          <p:cNvSpPr/>
          <p:nvPr userDrawn="1"/>
        </p:nvSpPr>
        <p:spPr>
          <a:xfrm>
            <a:off x="0" y="0"/>
            <a:ext cx="32918400" cy="32004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cxnSp>
        <p:nvCxnSpPr>
          <p:cNvPr id="1494" name="Straight Connector 1493"/>
          <p:cNvCxnSpPr/>
          <p:nvPr userDrawn="1"/>
        </p:nvCxnSpPr>
        <p:spPr>
          <a:xfrm>
            <a:off x="0" y="3200400"/>
            <a:ext cx="32918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113134" y="21416390"/>
            <a:ext cx="1885950" cy="201466"/>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83758245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0459950" y="7684079"/>
            <a:ext cx="10183078" cy="54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2036971" y="3594680"/>
            <a:ext cx="10183078"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2" name="Rounded Rectangle 41"/>
          <p:cNvSpPr/>
          <p:nvPr userDrawn="1"/>
        </p:nvSpPr>
        <p:spPr>
          <a:xfrm>
            <a:off x="11367662" y="3580548"/>
            <a:ext cx="10183078"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43" name="Rounded Rectangle 42"/>
          <p:cNvSpPr/>
          <p:nvPr userDrawn="1"/>
        </p:nvSpPr>
        <p:spPr>
          <a:xfrm>
            <a:off x="698353" y="3608813"/>
            <a:ext cx="10183078"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74" name="Rounded Rectangle 73"/>
          <p:cNvSpPr/>
          <p:nvPr userDrawn="1"/>
        </p:nvSpPr>
        <p:spPr>
          <a:xfrm>
            <a:off x="0" y="0"/>
            <a:ext cx="32918400" cy="32004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cxnSp>
        <p:nvCxnSpPr>
          <p:cNvPr id="75" name="Straight Connector 74"/>
          <p:cNvCxnSpPr/>
          <p:nvPr userDrawn="1"/>
        </p:nvCxnSpPr>
        <p:spPr>
          <a:xfrm>
            <a:off x="0" y="3200400"/>
            <a:ext cx="32918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userDrawn="1"/>
        </p:nvSpPr>
        <p:spPr bwMode="auto">
          <a:xfrm>
            <a:off x="1113134" y="21416390"/>
            <a:ext cx="1885950" cy="201466"/>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386BF4CF-00EE-1C48-A30C-22D5BB1910E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1B3C8F6-0FB7-49C8-BA8E-2A8434F33666}"/>
              </a:ext>
            </a:extLst>
          </p:cNvPr>
          <p:cNvGraphicFramePr>
            <a:graphicFrameLocks noGrp="1"/>
          </p:cNvGraphicFramePr>
          <p:nvPr userDrawn="1">
            <p:extLst>
              <p:ext uri="{D42A27DB-BD31-4B8C-83A1-F6EECF244321}">
                <p14:modId xmlns:p14="http://schemas.microsoft.com/office/powerpoint/2010/main" val="3703067226"/>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0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 name="Rounded Rectangle 34"/>
          <p:cNvSpPr/>
          <p:nvPr userDrawn="1"/>
        </p:nvSpPr>
        <p:spPr>
          <a:xfrm>
            <a:off x="592432" y="3594680"/>
            <a:ext cx="31627617" cy="178244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36" name="Rounded Rectangle 35"/>
          <p:cNvSpPr/>
          <p:nvPr userDrawn="1"/>
        </p:nvSpPr>
        <p:spPr>
          <a:xfrm>
            <a:off x="0" y="0"/>
            <a:ext cx="32918400" cy="32004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cxnSp>
        <p:nvCxnSpPr>
          <p:cNvPr id="40" name="Straight Connector 39"/>
          <p:cNvCxnSpPr/>
          <p:nvPr userDrawn="1"/>
        </p:nvCxnSpPr>
        <p:spPr>
          <a:xfrm>
            <a:off x="0" y="3200400"/>
            <a:ext cx="32918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 Box 14"/>
          <p:cNvSpPr txBox="1">
            <a:spLocks noChangeArrowheads="1"/>
          </p:cNvSpPr>
          <p:nvPr userDrawn="1"/>
        </p:nvSpPr>
        <p:spPr bwMode="auto">
          <a:xfrm>
            <a:off x="1113134" y="21416390"/>
            <a:ext cx="1885950" cy="201466"/>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F81CA8CE-59DF-4841-8B47-D59A40CA747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07733046-A143-41AE-9668-823EBDF22EAA}"/>
              </a:ext>
            </a:extLst>
          </p:cNvPr>
          <p:cNvGraphicFramePr>
            <a:graphicFrameLocks noGrp="1"/>
          </p:cNvGraphicFramePr>
          <p:nvPr userDrawn="1">
            <p:extLst>
              <p:ext uri="{D42A27DB-BD31-4B8C-83A1-F6EECF244321}">
                <p14:modId xmlns:p14="http://schemas.microsoft.com/office/powerpoint/2010/main" val="3703067226"/>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0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4757" y="4252322"/>
            <a:ext cx="7542609" cy="830975"/>
          </a:xfrm>
        </p:spPr>
        <p:txBody>
          <a:bodyPr/>
          <a:lstStyle/>
          <a:p>
            <a:endParaRPr lang="en-US" sz="2400" dirty="0"/>
          </a:p>
        </p:txBody>
      </p:sp>
      <p:sp>
        <p:nvSpPr>
          <p:cNvPr id="3" name="Text Placeholder 2"/>
          <p:cNvSpPr>
            <a:spLocks noGrp="1"/>
          </p:cNvSpPr>
          <p:nvPr>
            <p:ph type="body" sz="quarter" idx="11"/>
          </p:nvPr>
        </p:nvSpPr>
        <p:spPr>
          <a:xfrm>
            <a:off x="358371" y="3642743"/>
            <a:ext cx="7536657" cy="615545"/>
          </a:xfrm>
        </p:spPr>
        <p:txBody>
          <a:bodyPr/>
          <a:lstStyle/>
          <a:p>
            <a:endParaRPr lang="en-US" sz="2800" dirty="0"/>
          </a:p>
        </p:txBody>
      </p:sp>
      <p:sp>
        <p:nvSpPr>
          <p:cNvPr id="4" name="Text Placeholder 3"/>
          <p:cNvSpPr>
            <a:spLocks noGrp="1"/>
          </p:cNvSpPr>
          <p:nvPr>
            <p:ph type="body" sz="quarter" idx="20"/>
          </p:nvPr>
        </p:nvSpPr>
        <p:spPr>
          <a:xfrm>
            <a:off x="358369" y="9418585"/>
            <a:ext cx="7537847" cy="615545"/>
          </a:xfrm>
        </p:spPr>
        <p:txBody>
          <a:bodyPr/>
          <a:lstStyle/>
          <a:p>
            <a:endParaRPr lang="en-US" sz="2800"/>
          </a:p>
        </p:txBody>
      </p:sp>
      <p:sp>
        <p:nvSpPr>
          <p:cNvPr id="5" name="Text Placeholder 4"/>
          <p:cNvSpPr>
            <a:spLocks noGrp="1"/>
          </p:cNvSpPr>
          <p:nvPr>
            <p:ph type="body" sz="quarter" idx="21"/>
          </p:nvPr>
        </p:nvSpPr>
        <p:spPr>
          <a:xfrm>
            <a:off x="8595121" y="4252322"/>
            <a:ext cx="7536656" cy="830975"/>
          </a:xfrm>
        </p:spPr>
        <p:txBody>
          <a:bodyPr/>
          <a:lstStyle/>
          <a:p>
            <a:endParaRPr lang="en-US" sz="2400"/>
          </a:p>
        </p:txBody>
      </p:sp>
      <p:sp>
        <p:nvSpPr>
          <p:cNvPr id="6" name="Text Placeholder 5"/>
          <p:cNvSpPr>
            <a:spLocks noGrp="1"/>
          </p:cNvSpPr>
          <p:nvPr>
            <p:ph type="body" sz="quarter" idx="22"/>
          </p:nvPr>
        </p:nvSpPr>
        <p:spPr>
          <a:xfrm>
            <a:off x="8595123" y="3642743"/>
            <a:ext cx="7536657" cy="615545"/>
          </a:xfrm>
        </p:spPr>
        <p:txBody>
          <a:bodyPr/>
          <a:lstStyle/>
          <a:p>
            <a:endParaRPr lang="en-US" sz="2800"/>
          </a:p>
        </p:txBody>
      </p:sp>
      <p:sp>
        <p:nvSpPr>
          <p:cNvPr id="7" name="Text Placeholder 6"/>
          <p:cNvSpPr>
            <a:spLocks noGrp="1"/>
          </p:cNvSpPr>
          <p:nvPr>
            <p:ph type="body" sz="quarter" idx="23"/>
          </p:nvPr>
        </p:nvSpPr>
        <p:spPr>
          <a:xfrm>
            <a:off x="16836634" y="4252322"/>
            <a:ext cx="7536656" cy="830975"/>
          </a:xfrm>
        </p:spPr>
        <p:txBody>
          <a:bodyPr/>
          <a:lstStyle/>
          <a:p>
            <a:endParaRPr lang="en-US" sz="2400"/>
          </a:p>
        </p:txBody>
      </p:sp>
      <p:sp>
        <p:nvSpPr>
          <p:cNvPr id="8" name="Text Placeholder 7"/>
          <p:cNvSpPr>
            <a:spLocks noGrp="1"/>
          </p:cNvSpPr>
          <p:nvPr>
            <p:ph type="body" sz="quarter" idx="24"/>
          </p:nvPr>
        </p:nvSpPr>
        <p:spPr>
          <a:xfrm>
            <a:off x="16830680" y="3642743"/>
            <a:ext cx="7543800" cy="615545"/>
          </a:xfrm>
        </p:spPr>
        <p:txBody>
          <a:bodyPr/>
          <a:lstStyle/>
          <a:p>
            <a:endParaRPr lang="en-US" sz="2800"/>
          </a:p>
        </p:txBody>
      </p:sp>
      <p:sp>
        <p:nvSpPr>
          <p:cNvPr id="9" name="Text Placeholder 8"/>
          <p:cNvSpPr>
            <a:spLocks noGrp="1"/>
          </p:cNvSpPr>
          <p:nvPr>
            <p:ph type="body" sz="quarter" idx="25"/>
          </p:nvPr>
        </p:nvSpPr>
        <p:spPr>
          <a:xfrm>
            <a:off x="25066534" y="3642743"/>
            <a:ext cx="7535264" cy="615545"/>
          </a:xfrm>
        </p:spPr>
        <p:txBody>
          <a:bodyPr/>
          <a:lstStyle/>
          <a:p>
            <a:endParaRPr lang="en-US" sz="2800"/>
          </a:p>
        </p:txBody>
      </p:sp>
      <p:sp>
        <p:nvSpPr>
          <p:cNvPr id="10" name="Text Placeholder 9"/>
          <p:cNvSpPr>
            <a:spLocks noGrp="1"/>
          </p:cNvSpPr>
          <p:nvPr>
            <p:ph type="body" sz="quarter" idx="26"/>
          </p:nvPr>
        </p:nvSpPr>
        <p:spPr>
          <a:xfrm>
            <a:off x="25066534" y="4252322"/>
            <a:ext cx="7535264" cy="830975"/>
          </a:xfrm>
        </p:spPr>
        <p:txBody>
          <a:bodyPr/>
          <a:lstStyle/>
          <a:p>
            <a:endParaRPr lang="en-US" sz="2400"/>
          </a:p>
        </p:txBody>
      </p:sp>
      <p:sp>
        <p:nvSpPr>
          <p:cNvPr id="11" name="Text Placeholder 10"/>
          <p:cNvSpPr>
            <a:spLocks noGrp="1"/>
          </p:cNvSpPr>
          <p:nvPr>
            <p:ph type="body" sz="quarter" idx="27"/>
          </p:nvPr>
        </p:nvSpPr>
        <p:spPr>
          <a:xfrm>
            <a:off x="25066534" y="9458735"/>
            <a:ext cx="7535264" cy="615545"/>
          </a:xfrm>
        </p:spPr>
        <p:txBody>
          <a:bodyPr/>
          <a:lstStyle/>
          <a:p>
            <a:endParaRPr lang="en-US" sz="2800"/>
          </a:p>
        </p:txBody>
      </p:sp>
      <p:sp>
        <p:nvSpPr>
          <p:cNvPr id="12" name="Text Placeholder 11"/>
          <p:cNvSpPr>
            <a:spLocks noGrp="1"/>
          </p:cNvSpPr>
          <p:nvPr>
            <p:ph type="body" sz="quarter" idx="28"/>
          </p:nvPr>
        </p:nvSpPr>
        <p:spPr>
          <a:xfrm>
            <a:off x="25066533" y="10007602"/>
            <a:ext cx="7539037" cy="830975"/>
          </a:xfrm>
        </p:spPr>
        <p:txBody>
          <a:bodyPr/>
          <a:lstStyle/>
          <a:p>
            <a:endParaRPr lang="en-US" sz="2400"/>
          </a:p>
        </p:txBody>
      </p:sp>
      <p:sp>
        <p:nvSpPr>
          <p:cNvPr id="13" name="Text Placeholder 12"/>
          <p:cNvSpPr>
            <a:spLocks noGrp="1"/>
          </p:cNvSpPr>
          <p:nvPr>
            <p:ph type="body" sz="quarter" idx="29"/>
          </p:nvPr>
        </p:nvSpPr>
        <p:spPr>
          <a:xfrm>
            <a:off x="25066534" y="17063177"/>
            <a:ext cx="7535264" cy="615545"/>
          </a:xfrm>
        </p:spPr>
        <p:txBody>
          <a:bodyPr/>
          <a:lstStyle/>
          <a:p>
            <a:endParaRPr lang="en-US" sz="2800"/>
          </a:p>
        </p:txBody>
      </p:sp>
      <p:sp>
        <p:nvSpPr>
          <p:cNvPr id="14" name="Text Placeholder 13"/>
          <p:cNvSpPr>
            <a:spLocks noGrp="1"/>
          </p:cNvSpPr>
          <p:nvPr>
            <p:ph type="body" sz="quarter" idx="30"/>
          </p:nvPr>
        </p:nvSpPr>
        <p:spPr>
          <a:xfrm>
            <a:off x="25066533" y="17622298"/>
            <a:ext cx="7539037" cy="830975"/>
          </a:xfrm>
        </p:spPr>
        <p:txBody>
          <a:bodyPr/>
          <a:lstStyle/>
          <a:p>
            <a:endParaRPr lang="en-US" sz="2400"/>
          </a:p>
        </p:txBody>
      </p:sp>
      <p:sp>
        <p:nvSpPr>
          <p:cNvPr id="15" name="Text Placeholder 14"/>
          <p:cNvSpPr>
            <a:spLocks noGrp="1"/>
          </p:cNvSpPr>
          <p:nvPr>
            <p:ph type="body" sz="quarter" idx="96"/>
          </p:nvPr>
        </p:nvSpPr>
        <p:spPr>
          <a:xfrm>
            <a:off x="344757" y="9967702"/>
            <a:ext cx="7542609" cy="830975"/>
          </a:xfrm>
        </p:spPr>
        <p:txBody>
          <a:bodyPr/>
          <a:lstStyle/>
          <a:p>
            <a:endParaRPr lang="en-US" sz="2400"/>
          </a:p>
        </p:txBody>
      </p:sp>
      <p:sp>
        <p:nvSpPr>
          <p:cNvPr id="17" name="Text Placeholder 16"/>
          <p:cNvSpPr>
            <a:spLocks noGrp="1"/>
          </p:cNvSpPr>
          <p:nvPr>
            <p:ph type="body" sz="quarter" idx="151"/>
          </p:nvPr>
        </p:nvSpPr>
        <p:spPr/>
        <p:txBody>
          <a:bodyPr>
            <a:normAutofit/>
          </a:bodyPr>
          <a:lstStyle/>
          <a:p>
            <a:endParaRPr lang="en-US" sz="4800" dirty="0"/>
          </a:p>
        </p:txBody>
      </p:sp>
      <p:sp>
        <p:nvSpPr>
          <p:cNvPr id="18" name="Text Placeholder 17"/>
          <p:cNvSpPr>
            <a:spLocks noGrp="1"/>
          </p:cNvSpPr>
          <p:nvPr>
            <p:ph type="body" sz="quarter" idx="153"/>
          </p:nvPr>
        </p:nvSpPr>
        <p:spPr/>
        <p:txBody>
          <a:bodyPr>
            <a:normAutofit/>
          </a:bodyPr>
          <a:lstStyle/>
          <a:p>
            <a:endParaRPr lang="en-US" sz="60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2175" y="302113"/>
            <a:ext cx="5413395" cy="2012295"/>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34" y="336802"/>
            <a:ext cx="7249556" cy="1860719"/>
          </a:xfrm>
          <a:prstGeom prst="rect">
            <a:avLst/>
          </a:prstGeom>
        </p:spPr>
      </p:pic>
    </p:spTree>
    <p:extLst>
      <p:ext uri="{BB962C8B-B14F-4D97-AF65-F5344CB8AC3E}">
        <p14:creationId xmlns:p14="http://schemas.microsoft.com/office/powerpoint/2010/main" val="224315920"/>
      </p:ext>
    </p:extLst>
  </p:cSld>
  <p:clrMapOvr>
    <a:masterClrMapping/>
  </p:clrMapOvr>
</p:sld>
</file>

<file path=ppt/theme/theme1.xml><?xml version="1.0" encoding="utf-8"?>
<a:theme xmlns:a="http://schemas.openxmlformats.org/drawingml/2006/main" name="36x48-Template-Newfiel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 4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1372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36x48-Template-Newfield</vt:lpstr>
      <vt:lpstr>Without Quick Guides - 4 Columns</vt:lpstr>
      <vt:lpstr>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Genet, Kristen S</cp:lastModifiedBy>
  <cp:revision>80</cp:revision>
  <dcterms:created xsi:type="dcterms:W3CDTF">2012-02-03T19:11:35Z</dcterms:created>
  <dcterms:modified xsi:type="dcterms:W3CDTF">2023-03-03T19:29:08Z</dcterms:modified>
</cp:coreProperties>
</file>