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userDrawn="1">
          <p15:clr>
            <a:srgbClr val="A4A3A4"/>
          </p15:clr>
        </p15:guide>
        <p15:guide id="2" orient="horz" pos="192" userDrawn="1">
          <p15:clr>
            <a:srgbClr val="A4A3A4"/>
          </p15:clr>
        </p15:guide>
        <p15:guide id="3" orient="horz" pos="13104" userDrawn="1">
          <p15:clr>
            <a:srgbClr val="A4A3A4"/>
          </p15:clr>
        </p15:guide>
        <p15:guide id="4" orient="horz" userDrawn="1">
          <p15:clr>
            <a:srgbClr val="A4A3A4"/>
          </p15:clr>
        </p15:guide>
        <p15:guide id="5" pos="558" userDrawn="1">
          <p15:clr>
            <a:srgbClr val="A4A3A4"/>
          </p15:clr>
        </p15:guide>
        <p15:guide id="6" pos="2025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3CEF4-7A35-436A-A7FB-EA5F43354E0B}" v="2" dt="2023-03-03T19:19:19.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1" autoAdjust="0"/>
    <p:restoredTop sz="94695" autoAdjust="0"/>
  </p:normalViewPr>
  <p:slideViewPr>
    <p:cSldViewPr snapToGrid="0" snapToObjects="1" showGuides="1">
      <p:cViewPr varScale="1">
        <p:scale>
          <a:sx n="23" d="100"/>
          <a:sy n="23" d="100"/>
        </p:scale>
        <p:origin x="1100" y="24"/>
      </p:cViewPr>
      <p:guideLst>
        <p:guide orient="horz" pos="1984"/>
        <p:guide orient="horz" pos="192"/>
        <p:guide orient="horz" pos="13104"/>
        <p:guide orient="horz"/>
        <p:guide pos="558"/>
        <p:guide pos="202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E213CEF4-7A35-436A-A7FB-EA5F43354E0B}"/>
    <pc:docChg chg="modSld">
      <pc:chgData name="Genet, Kristen S" userId="ae61c6e9-ae23-470b-a4c1-b8f8abb72a62" providerId="ADAL" clId="{E213CEF4-7A35-436A-A7FB-EA5F43354E0B}" dt="2023-03-03T19:21:17.157" v="20" actId="255"/>
      <pc:docMkLst>
        <pc:docMk/>
      </pc:docMkLst>
      <pc:sldChg chg="delSp modSp mod">
        <pc:chgData name="Genet, Kristen S" userId="ae61c6e9-ae23-470b-a4c1-b8f8abb72a62" providerId="ADAL" clId="{E213CEF4-7A35-436A-A7FB-EA5F43354E0B}" dt="2023-03-03T19:21:17.157" v="20" actId="255"/>
        <pc:sldMkLst>
          <pc:docMk/>
          <pc:sldMk cId="2699530513" sldId="258"/>
        </pc:sldMkLst>
        <pc:spChg chg="mod">
          <ac:chgData name="Genet, Kristen S" userId="ae61c6e9-ae23-470b-a4c1-b8f8abb72a62" providerId="ADAL" clId="{E213CEF4-7A35-436A-A7FB-EA5F43354E0B}" dt="2023-03-03T19:21:17.157" v="20" actId="255"/>
          <ac:spMkLst>
            <pc:docMk/>
            <pc:sldMk cId="2699530513" sldId="258"/>
            <ac:spMk id="2" creationId="{F1530E01-B262-B047-951C-9A1F3925E675}"/>
          </ac:spMkLst>
        </pc:spChg>
        <pc:spChg chg="mod">
          <ac:chgData name="Genet, Kristen S" userId="ae61c6e9-ae23-470b-a4c1-b8f8abb72a62" providerId="ADAL" clId="{E213CEF4-7A35-436A-A7FB-EA5F43354E0B}" dt="2023-03-03T19:20:18.585" v="9" actId="1076"/>
          <ac:spMkLst>
            <pc:docMk/>
            <pc:sldMk cId="2699530513" sldId="258"/>
            <ac:spMk id="3" creationId="{5670D40C-5BD0-FC47-BDCE-BDE48A160F35}"/>
          </ac:spMkLst>
        </pc:spChg>
        <pc:spChg chg="mod">
          <ac:chgData name="Genet, Kristen S" userId="ae61c6e9-ae23-470b-a4c1-b8f8abb72a62" providerId="ADAL" clId="{E213CEF4-7A35-436A-A7FB-EA5F43354E0B}" dt="2023-03-03T19:20:48.856" v="15" actId="1076"/>
          <ac:spMkLst>
            <pc:docMk/>
            <pc:sldMk cId="2699530513" sldId="258"/>
            <ac:spMk id="4" creationId="{9EE92D83-3B0F-8142-BF87-BE89F4B3C124}"/>
          </ac:spMkLst>
        </pc:spChg>
        <pc:spChg chg="mod">
          <ac:chgData name="Genet, Kristen S" userId="ae61c6e9-ae23-470b-a4c1-b8f8abb72a62" providerId="ADAL" clId="{E213CEF4-7A35-436A-A7FB-EA5F43354E0B}" dt="2023-03-03T19:21:17.157" v="20" actId="255"/>
          <ac:spMkLst>
            <pc:docMk/>
            <pc:sldMk cId="2699530513" sldId="258"/>
            <ac:spMk id="5" creationId="{37463DA4-FC08-CE4D-9DCC-0E2B3981D8B6}"/>
          </ac:spMkLst>
        </pc:spChg>
        <pc:spChg chg="mod">
          <ac:chgData name="Genet, Kristen S" userId="ae61c6e9-ae23-470b-a4c1-b8f8abb72a62" providerId="ADAL" clId="{E213CEF4-7A35-436A-A7FB-EA5F43354E0B}" dt="2023-03-03T19:20:30.277" v="11" actId="1076"/>
          <ac:spMkLst>
            <pc:docMk/>
            <pc:sldMk cId="2699530513" sldId="258"/>
            <ac:spMk id="6" creationId="{46B6BEA9-4297-E841-A5DF-3FC5A8689F40}"/>
          </ac:spMkLst>
        </pc:spChg>
        <pc:spChg chg="mod">
          <ac:chgData name="Genet, Kristen S" userId="ae61c6e9-ae23-470b-a4c1-b8f8abb72a62" providerId="ADAL" clId="{E213CEF4-7A35-436A-A7FB-EA5F43354E0B}" dt="2023-03-03T19:21:17.157" v="20" actId="255"/>
          <ac:spMkLst>
            <pc:docMk/>
            <pc:sldMk cId="2699530513" sldId="258"/>
            <ac:spMk id="7" creationId="{675A44F2-261A-4B4F-ADD6-1D08D12764A1}"/>
          </ac:spMkLst>
        </pc:spChg>
        <pc:spChg chg="mod">
          <ac:chgData name="Genet, Kristen S" userId="ae61c6e9-ae23-470b-a4c1-b8f8abb72a62" providerId="ADAL" clId="{E213CEF4-7A35-436A-A7FB-EA5F43354E0B}" dt="2023-03-03T19:20:36.472" v="13" actId="1076"/>
          <ac:spMkLst>
            <pc:docMk/>
            <pc:sldMk cId="2699530513" sldId="258"/>
            <ac:spMk id="8" creationId="{B143406A-EFD5-2E42-865D-A4660751CC04}"/>
          </ac:spMkLst>
        </pc:spChg>
        <pc:spChg chg="mod">
          <ac:chgData name="Genet, Kristen S" userId="ae61c6e9-ae23-470b-a4c1-b8f8abb72a62" providerId="ADAL" clId="{E213CEF4-7A35-436A-A7FB-EA5F43354E0B}" dt="2023-03-03T19:20:24.346" v="10" actId="1076"/>
          <ac:spMkLst>
            <pc:docMk/>
            <pc:sldMk cId="2699530513" sldId="258"/>
            <ac:spMk id="9" creationId="{C386760F-A20B-7F49-9C12-75A6EA2EB5FA}"/>
          </ac:spMkLst>
        </pc:spChg>
        <pc:spChg chg="mod">
          <ac:chgData name="Genet, Kristen S" userId="ae61c6e9-ae23-470b-a4c1-b8f8abb72a62" providerId="ADAL" clId="{E213CEF4-7A35-436A-A7FB-EA5F43354E0B}" dt="2023-03-03T19:21:17.157" v="20" actId="255"/>
          <ac:spMkLst>
            <pc:docMk/>
            <pc:sldMk cId="2699530513" sldId="258"/>
            <ac:spMk id="10" creationId="{D765487B-6201-6645-A16D-3E0C337F590E}"/>
          </ac:spMkLst>
        </pc:spChg>
        <pc:spChg chg="mod">
          <ac:chgData name="Genet, Kristen S" userId="ae61c6e9-ae23-470b-a4c1-b8f8abb72a62" providerId="ADAL" clId="{E213CEF4-7A35-436A-A7FB-EA5F43354E0B}" dt="2023-03-03T19:20:12.633" v="8" actId="255"/>
          <ac:spMkLst>
            <pc:docMk/>
            <pc:sldMk cId="2699530513" sldId="258"/>
            <ac:spMk id="11" creationId="{F641841A-54DE-F445-A718-355188557039}"/>
          </ac:spMkLst>
        </pc:spChg>
        <pc:spChg chg="mod">
          <ac:chgData name="Genet, Kristen S" userId="ae61c6e9-ae23-470b-a4c1-b8f8abb72a62" providerId="ADAL" clId="{E213CEF4-7A35-436A-A7FB-EA5F43354E0B}" dt="2023-03-03T19:21:17.157" v="20" actId="255"/>
          <ac:spMkLst>
            <pc:docMk/>
            <pc:sldMk cId="2699530513" sldId="258"/>
            <ac:spMk id="12" creationId="{15A77928-6D48-FC48-808A-E68EF48360FB}"/>
          </ac:spMkLst>
        </pc:spChg>
        <pc:spChg chg="mod">
          <ac:chgData name="Genet, Kristen S" userId="ae61c6e9-ae23-470b-a4c1-b8f8abb72a62" providerId="ADAL" clId="{E213CEF4-7A35-436A-A7FB-EA5F43354E0B}" dt="2023-03-03T19:20:41.654" v="14" actId="1076"/>
          <ac:spMkLst>
            <pc:docMk/>
            <pc:sldMk cId="2699530513" sldId="258"/>
            <ac:spMk id="13" creationId="{AFE1A4CF-366C-A74D-90FE-5ACBD4F9943B}"/>
          </ac:spMkLst>
        </pc:spChg>
        <pc:spChg chg="mod">
          <ac:chgData name="Genet, Kristen S" userId="ae61c6e9-ae23-470b-a4c1-b8f8abb72a62" providerId="ADAL" clId="{E213CEF4-7A35-436A-A7FB-EA5F43354E0B}" dt="2023-03-03T19:21:17.157" v="20" actId="255"/>
          <ac:spMkLst>
            <pc:docMk/>
            <pc:sldMk cId="2699530513" sldId="258"/>
            <ac:spMk id="14" creationId="{C9F5A64B-CFC8-054F-A52E-A08D1C0AEA25}"/>
          </ac:spMkLst>
        </pc:spChg>
        <pc:spChg chg="mod">
          <ac:chgData name="Genet, Kristen S" userId="ae61c6e9-ae23-470b-a4c1-b8f8abb72a62" providerId="ADAL" clId="{E213CEF4-7A35-436A-A7FB-EA5F43354E0B}" dt="2023-03-03T19:21:17.157" v="20" actId="255"/>
          <ac:spMkLst>
            <pc:docMk/>
            <pc:sldMk cId="2699530513" sldId="258"/>
            <ac:spMk id="15" creationId="{49C7C664-4AB0-A147-ABBE-224EDE5467C6}"/>
          </ac:spMkLst>
        </pc:spChg>
        <pc:spChg chg="mod">
          <ac:chgData name="Genet, Kristen S" userId="ae61c6e9-ae23-470b-a4c1-b8f8abb72a62" providerId="ADAL" clId="{E213CEF4-7A35-436A-A7FB-EA5F43354E0B}" dt="2023-03-03T19:20:32.910" v="12" actId="1076"/>
          <ac:spMkLst>
            <pc:docMk/>
            <pc:sldMk cId="2699530513" sldId="258"/>
            <ac:spMk id="17" creationId="{9AAB1BB2-2685-9042-9343-90636A19089C}"/>
          </ac:spMkLst>
        </pc:spChg>
        <pc:spChg chg="mod">
          <ac:chgData name="Genet, Kristen S" userId="ae61c6e9-ae23-470b-a4c1-b8f8abb72a62" providerId="ADAL" clId="{E213CEF4-7A35-436A-A7FB-EA5F43354E0B}" dt="2023-03-03T19:19:44.993" v="6" actId="255"/>
          <ac:spMkLst>
            <pc:docMk/>
            <pc:sldMk cId="2699530513" sldId="258"/>
            <ac:spMk id="18" creationId="{9FFCC562-221F-8240-980C-DCE8D467C705}"/>
          </ac:spMkLst>
        </pc:spChg>
        <pc:picChg chg="mod">
          <ac:chgData name="Genet, Kristen S" userId="ae61c6e9-ae23-470b-a4c1-b8f8abb72a62" providerId="ADAL" clId="{E213CEF4-7A35-436A-A7FB-EA5F43354E0B}" dt="2023-03-03T19:19:37.267" v="5" actId="14100"/>
          <ac:picMkLst>
            <pc:docMk/>
            <pc:sldMk cId="2699530513" sldId="258"/>
            <ac:picMk id="19" creationId="{00000000-0000-0000-0000-000000000000}"/>
          </ac:picMkLst>
        </pc:picChg>
        <pc:picChg chg="mod">
          <ac:chgData name="Genet, Kristen S" userId="ae61c6e9-ae23-470b-a4c1-b8f8abb72a62" providerId="ADAL" clId="{E213CEF4-7A35-436A-A7FB-EA5F43354E0B}" dt="2023-03-03T19:19:31.520" v="4" actId="14100"/>
          <ac:picMkLst>
            <pc:docMk/>
            <pc:sldMk cId="2699530513" sldId="258"/>
            <ac:picMk id="20" creationId="{4C71F1B8-F1FF-4CF5-BEC9-858F4ADC3F11}"/>
          </ac:picMkLst>
        </pc:picChg>
        <pc:picChg chg="del">
          <ac:chgData name="Genet, Kristen S" userId="ae61c6e9-ae23-470b-a4c1-b8f8abb72a62" providerId="ADAL" clId="{E213CEF4-7A35-436A-A7FB-EA5F43354E0B}" dt="2023-03-03T19:19:19.740" v="0" actId="478"/>
          <ac:picMkLst>
            <pc:docMk/>
            <pc:sldMk cId="2699530513" sldId="258"/>
            <ac:picMk id="1026" creationId="{894388F8-252A-4B36-9175-4F6DBC9DEC8B}"/>
          </ac:picMkLst>
        </pc:picChg>
      </pc:sldChg>
    </pc:docChg>
  </pc:docChgLst>
  <pc:docChgLst>
    <pc:chgData name="Genet, Kristen S" userId="ae61c6e9-ae23-470b-a4c1-b8f8abb72a62" providerId="ADAL" clId="{F7825A49-6701-4567-9229-DF13D375D3A0}"/>
    <pc:docChg chg="modSld">
      <pc:chgData name="Genet, Kristen S" userId="ae61c6e9-ae23-470b-a4c1-b8f8abb72a62" providerId="ADAL" clId="{F7825A49-6701-4567-9229-DF13D375D3A0}" dt="2022-04-14T09:48:29.310" v="1" actId="1076"/>
      <pc:docMkLst>
        <pc:docMk/>
      </pc:docMkLst>
      <pc:sldChg chg="modSp mod">
        <pc:chgData name="Genet, Kristen S" userId="ae61c6e9-ae23-470b-a4c1-b8f8abb72a62" providerId="ADAL" clId="{F7825A49-6701-4567-9229-DF13D375D3A0}" dt="2022-04-14T09:48:29.310" v="1" actId="1076"/>
        <pc:sldMkLst>
          <pc:docMk/>
          <pc:sldMk cId="2699530513" sldId="258"/>
        </pc:sldMkLst>
        <pc:picChg chg="mod">
          <ac:chgData name="Genet, Kristen S" userId="ae61c6e9-ae23-470b-a4c1-b8f8abb72a62" providerId="ADAL" clId="{F7825A49-6701-4567-9229-DF13D375D3A0}" dt="2022-04-14T09:48:29.310" v="1" actId="1076"/>
          <ac:picMkLst>
            <pc:docMk/>
            <pc:sldMk cId="2699530513" sldId="258"/>
            <ac:picMk id="19" creationId="{00000000-0000-0000-0000-000000000000}"/>
          </ac:picMkLst>
        </pc:picChg>
        <pc:picChg chg="mod">
          <ac:chgData name="Genet, Kristen S" userId="ae61c6e9-ae23-470b-a4c1-b8f8abb72a62" providerId="ADAL" clId="{F7825A49-6701-4567-9229-DF13D375D3A0}" dt="2022-04-14T09:48:29.310" v="1" actId="1076"/>
          <ac:picMkLst>
            <pc:docMk/>
            <pc:sldMk cId="2699530513" sldId="258"/>
            <ac:picMk id="20" creationId="{4C71F1B8-F1FF-4CF5-BEC9-858F4ADC3F11}"/>
          </ac:picMkLst>
        </pc:picChg>
        <pc:picChg chg="mod">
          <ac:chgData name="Genet, Kristen S" userId="ae61c6e9-ae23-470b-a4c1-b8f8abb72a62" providerId="ADAL" clId="{F7825A49-6701-4567-9229-DF13D375D3A0}" dt="2022-04-14T09:48:23.095" v="0" actId="1076"/>
          <ac:picMkLst>
            <pc:docMk/>
            <pc:sldMk cId="2699530513" sldId="258"/>
            <ac:picMk id="1026" creationId="{894388F8-252A-4B36-9175-4F6DBC9DEC8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61059" y="3977879"/>
            <a:ext cx="7542609"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61057" y="3414544"/>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17683" y="946262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761180" y="3959715"/>
            <a:ext cx="7536656"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761177" y="3438803"/>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655347" y="3959715"/>
            <a:ext cx="7536656"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661299" y="3438803"/>
            <a:ext cx="7543800" cy="486728"/>
          </a:xfrm>
          <a:prstGeom prst="rect">
            <a:avLst/>
          </a:prstGeom>
          <a:noFill/>
        </p:spPr>
        <p:txBody>
          <a:bodyPr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572653" y="343880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572653" y="3977879"/>
            <a:ext cx="7535264"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572653" y="9518289"/>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570766" y="10045320"/>
            <a:ext cx="7539037"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572653" y="17127587"/>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570766" y="17622300"/>
            <a:ext cx="7539037"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12921" y="9996791"/>
            <a:ext cx="7542609"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7" y="1965211"/>
            <a:ext cx="23999225" cy="853440"/>
          </a:xfrm>
          <a:prstGeom prst="rect">
            <a:avLst/>
          </a:prstGeom>
        </p:spPr>
        <p:txBody>
          <a:bodyPr>
            <a:normAutofit/>
          </a:bodyPr>
          <a:lstStyle>
            <a:lvl1pPr marL="0" indent="0" algn="ctr">
              <a:buFontTx/>
              <a:buNone/>
              <a:defRPr sz="2333">
                <a:solidFill>
                  <a:schemeClr val="bg1"/>
                </a:solidFill>
                <a:latin typeface="Calibri" panose="020F0502020204030204" pitchFamily="34" charset="0"/>
                <a:cs typeface="Calibri" panose="020F050202020403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7" y="1085572"/>
            <a:ext cx="23999225" cy="853440"/>
          </a:xfrm>
          <a:prstGeom prst="rect">
            <a:avLst/>
          </a:prstGeom>
        </p:spPr>
        <p:txBody>
          <a:bodyPr anchor="t" anchorCtr="1">
            <a:normAutofit/>
          </a:bodyPr>
          <a:lstStyle>
            <a:lvl1pPr marL="0" indent="0" algn="ctr">
              <a:buFontTx/>
              <a:buNone/>
              <a:defRPr sz="3500">
                <a:solidFill>
                  <a:schemeClr val="bg1"/>
                </a:solidFill>
                <a:latin typeface="Calibri" panose="020F0502020204030204" pitchFamily="34" charset="0"/>
                <a:cs typeface="Calibri" panose="020F050202020403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79" name="Text Placeholder 76"/>
          <p:cNvSpPr>
            <a:spLocks noGrp="1"/>
          </p:cNvSpPr>
          <p:nvPr>
            <p:ph type="body" sz="quarter" idx="153" hasCustomPrompt="1"/>
          </p:nvPr>
        </p:nvSpPr>
        <p:spPr>
          <a:xfrm>
            <a:off x="4449447" y="139855"/>
            <a:ext cx="23999225" cy="906263"/>
          </a:xfrm>
          <a:prstGeom prst="rect">
            <a:avLst/>
          </a:prstGeom>
        </p:spPr>
        <p:txBody>
          <a:bodyPr anchor="t" anchorCtr="1">
            <a:normAutofit/>
          </a:bodyPr>
          <a:lstStyle>
            <a:lvl1pPr marL="0" indent="0" algn="ctr">
              <a:buFontTx/>
              <a:buNone/>
              <a:defRPr sz="4243" b="1">
                <a:solidFill>
                  <a:schemeClr val="bg1"/>
                </a:solidFill>
                <a:latin typeface="Calibri" panose="020F0502020204030204" pitchFamily="34" charset="0"/>
                <a:cs typeface="Calibri" panose="020F050202020403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1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861059" y="3977879"/>
            <a:ext cx="7542609"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861057" y="3414544"/>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817683" y="946262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8761180" y="3959715"/>
            <a:ext cx="7536656"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8761177" y="3438803"/>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16655347" y="3959715"/>
            <a:ext cx="7536656"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16661299" y="3438803"/>
            <a:ext cx="7543800" cy="486728"/>
          </a:xfrm>
          <a:prstGeom prst="rect">
            <a:avLst/>
          </a:prstGeom>
          <a:noFill/>
        </p:spPr>
        <p:txBody>
          <a:bodyPr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24572653" y="343880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24572653" y="3977879"/>
            <a:ext cx="7535264"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24572653" y="9518289"/>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24570766" y="10045320"/>
            <a:ext cx="7539037"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24572653" y="17127587"/>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24570766" y="17622300"/>
            <a:ext cx="7539037"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812921" y="9996791"/>
            <a:ext cx="7542609" cy="665673"/>
          </a:xfrm>
          <a:prstGeom prst="rect">
            <a:avLst/>
          </a:prstGeom>
        </p:spPr>
        <p:txBody>
          <a:bodyPr wrap="square" lIns="228589" tIns="228589" rIns="228589" bIns="228589">
            <a:spAutoFit/>
          </a:bodyPr>
          <a:lstStyle>
            <a:lvl1pPr marL="0" indent="0">
              <a:buNone/>
              <a:defRPr sz="1326">
                <a:solidFill>
                  <a:schemeClr val="tx1"/>
                </a:solidFill>
                <a:latin typeface="Calibri" panose="020F0502020204030204" pitchFamily="34" charset="0"/>
                <a:cs typeface="Calibri" panose="020F0502020204030204" pitchFamily="34"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4449447" y="1965211"/>
            <a:ext cx="23999225" cy="853440"/>
          </a:xfrm>
          <a:prstGeom prst="rect">
            <a:avLst/>
          </a:prstGeom>
        </p:spPr>
        <p:txBody>
          <a:bodyPr>
            <a:normAutofit/>
          </a:bodyPr>
          <a:lstStyle>
            <a:lvl1pPr marL="0" indent="0" algn="ctr">
              <a:buFontTx/>
              <a:buNone/>
              <a:defRPr sz="2333">
                <a:solidFill>
                  <a:schemeClr val="bg1"/>
                </a:solidFill>
                <a:latin typeface="Calibri" panose="020F0502020204030204" pitchFamily="34" charset="0"/>
                <a:cs typeface="Calibri" panose="020F050202020403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4449447" y="1085572"/>
            <a:ext cx="23999225" cy="853440"/>
          </a:xfrm>
          <a:prstGeom prst="rect">
            <a:avLst/>
          </a:prstGeom>
        </p:spPr>
        <p:txBody>
          <a:bodyPr anchor="t" anchorCtr="1">
            <a:normAutofit/>
          </a:bodyPr>
          <a:lstStyle>
            <a:lvl1pPr marL="0" indent="0" algn="ctr">
              <a:buFontTx/>
              <a:buNone/>
              <a:defRPr sz="3500">
                <a:solidFill>
                  <a:schemeClr val="bg1"/>
                </a:solidFill>
                <a:latin typeface="Calibri" panose="020F0502020204030204" pitchFamily="34" charset="0"/>
                <a:cs typeface="Calibri" panose="020F050202020403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4449447" y="139855"/>
            <a:ext cx="23999225" cy="906263"/>
          </a:xfrm>
          <a:prstGeom prst="rect">
            <a:avLst/>
          </a:prstGeom>
        </p:spPr>
        <p:txBody>
          <a:bodyPr anchor="t" anchorCtr="1">
            <a:normAutofit/>
          </a:bodyPr>
          <a:lstStyle>
            <a:lvl1pPr marL="0" indent="0" algn="ctr">
              <a:buFontTx/>
              <a:buNone/>
              <a:defRPr sz="4243" b="1">
                <a:solidFill>
                  <a:schemeClr val="bg1"/>
                </a:solidFill>
                <a:latin typeface="Calibri" panose="020F0502020204030204" pitchFamily="34" charset="0"/>
                <a:cs typeface="Calibri" panose="020F050202020403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0" y="20794353"/>
            <a:ext cx="32918400" cy="1151247"/>
          </a:xfrm>
          <a:prstGeom prst="rect">
            <a:avLst/>
          </a:prstGeom>
          <a:solidFill>
            <a:schemeClr val="accent1">
              <a:lumMod val="50000"/>
            </a:schemeClr>
          </a:solidFill>
          <a:ln w="9525">
            <a:noFill/>
            <a:miter lim="800000"/>
            <a:headEnd/>
            <a:tailEnd/>
          </a:ln>
          <a:effectLst/>
        </p:spPr>
        <p:txBody>
          <a:bodyPr wrap="none" lIns="137924" tIns="68963" rIns="137924" bIns="68963" anchor="ctr"/>
          <a:lstStyle/>
          <a:p>
            <a:pPr>
              <a:defRPr/>
            </a:pPr>
            <a:endParaRPr lang="en-US" sz="7413"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0556"/>
            <a:ext cx="32918400" cy="3457948"/>
          </a:xfrm>
          <a:prstGeom prst="rect">
            <a:avLst/>
          </a:prstGeom>
          <a:solidFill>
            <a:schemeClr val="accent1">
              <a:lumMod val="50000"/>
            </a:schemeClr>
          </a:solidFill>
          <a:ln w="9525">
            <a:noFill/>
            <a:miter lim="800000"/>
            <a:headEnd/>
            <a:tailEnd/>
          </a:ln>
          <a:effectLst/>
        </p:spPr>
        <p:txBody>
          <a:bodyPr wrap="none" lIns="137924" tIns="68963" rIns="137924" bIns="68963" anchor="ctr"/>
          <a:lstStyle/>
          <a:p>
            <a:pPr>
              <a:defRPr/>
            </a:pPr>
            <a:endParaRPr lang="en-US" sz="7413"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548640" y="2757113"/>
            <a:ext cx="31821123" cy="18455963"/>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10" name="Text Box 14"/>
          <p:cNvSpPr txBox="1">
            <a:spLocks noChangeArrowheads="1"/>
          </p:cNvSpPr>
          <p:nvPr/>
        </p:nvSpPr>
        <p:spPr bwMode="auto">
          <a:xfrm>
            <a:off x="548637" y="21369977"/>
            <a:ext cx="1885950" cy="180948"/>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26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6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46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0" y="20794353"/>
            <a:ext cx="32918400" cy="1151247"/>
          </a:xfrm>
          <a:prstGeom prst="rect">
            <a:avLst/>
          </a:prstGeom>
          <a:solidFill>
            <a:schemeClr val="accent1">
              <a:lumMod val="50000"/>
            </a:schemeClr>
          </a:solidFill>
          <a:ln w="9525">
            <a:noFill/>
            <a:miter lim="800000"/>
            <a:headEnd/>
            <a:tailEnd/>
          </a:ln>
          <a:effectLst/>
        </p:spPr>
        <p:txBody>
          <a:bodyPr wrap="none" lIns="137924" tIns="68963" rIns="137924" bIns="68963" anchor="ctr"/>
          <a:lstStyle/>
          <a:p>
            <a:pPr>
              <a:defRPr/>
            </a:pPr>
            <a:endParaRPr lang="en-US" sz="7413"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0" y="-10556"/>
            <a:ext cx="32918400" cy="3457948"/>
          </a:xfrm>
          <a:prstGeom prst="rect">
            <a:avLst/>
          </a:prstGeom>
          <a:solidFill>
            <a:schemeClr val="accent1">
              <a:lumMod val="50000"/>
            </a:schemeClr>
          </a:solidFill>
          <a:ln w="9525">
            <a:noFill/>
            <a:miter lim="800000"/>
            <a:headEnd/>
            <a:tailEnd/>
          </a:ln>
          <a:effectLst/>
        </p:spPr>
        <p:txBody>
          <a:bodyPr wrap="none" lIns="137924" tIns="68963" rIns="137924" bIns="68963" anchor="ctr"/>
          <a:lstStyle/>
          <a:p>
            <a:pPr>
              <a:defRPr/>
            </a:pPr>
            <a:endParaRPr lang="en-US" sz="7413"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548640" y="2757113"/>
            <a:ext cx="31821123" cy="18455963"/>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548637" y="21369977"/>
            <a:ext cx="1885950" cy="180948"/>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26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1644356" y="4852126"/>
            <a:ext cx="5333158" cy="830975"/>
          </a:xfrm>
        </p:spPr>
        <p:txBody>
          <a:bodyPr/>
          <a:lstStyle/>
          <a:p>
            <a:endParaRPr lang="en-US" sz="2400" dirty="0"/>
          </a:p>
        </p:txBody>
      </p:sp>
      <p:sp>
        <p:nvSpPr>
          <p:cNvPr id="3" name="Text Placeholder 2">
            <a:extLst>
              <a:ext uri="{FF2B5EF4-FFF2-40B4-BE49-F238E27FC236}">
                <a16:creationId xmlns:a16="http://schemas.microsoft.com/office/drawing/2014/main" id="{5670D40C-5BD0-FC47-BDCE-BDE48A160F35}"/>
              </a:ext>
            </a:extLst>
          </p:cNvPr>
          <p:cNvSpPr>
            <a:spLocks noGrp="1"/>
          </p:cNvSpPr>
          <p:nvPr>
            <p:ph type="body" sz="quarter" idx="11"/>
          </p:nvPr>
        </p:nvSpPr>
        <p:spPr>
          <a:xfrm>
            <a:off x="1648565" y="3790115"/>
            <a:ext cx="5328949" cy="615545"/>
          </a:xfrm>
        </p:spPr>
        <p:txBody>
          <a:bodyPr/>
          <a:lstStyle/>
          <a:p>
            <a:endParaRPr lang="en-US" sz="2800" dirty="0"/>
          </a:p>
        </p:txBody>
      </p:sp>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1647724" y="11042790"/>
            <a:ext cx="5329790" cy="615545"/>
          </a:xfrm>
        </p:spPr>
        <p:txBody>
          <a:bodyPr/>
          <a:lstStyle/>
          <a:p>
            <a:endParaRPr lang="en-US" sz="2800" dirty="0"/>
          </a:p>
        </p:txBody>
      </p:sp>
      <p:sp>
        <p:nvSpPr>
          <p:cNvPr id="5" name="Text Placeholder 4">
            <a:extLst>
              <a:ext uri="{FF2B5EF4-FFF2-40B4-BE49-F238E27FC236}">
                <a16:creationId xmlns:a16="http://schemas.microsoft.com/office/drawing/2014/main" id="{37463DA4-FC08-CE4D-9DCC-0E2B3981D8B6}"/>
              </a:ext>
            </a:extLst>
          </p:cNvPr>
          <p:cNvSpPr>
            <a:spLocks noGrp="1"/>
          </p:cNvSpPr>
          <p:nvPr>
            <p:ph type="body" sz="quarter" idx="21"/>
          </p:nvPr>
        </p:nvSpPr>
        <p:spPr>
          <a:xfrm>
            <a:off x="9688354" y="4700787"/>
            <a:ext cx="5328949" cy="830975"/>
          </a:xfrm>
        </p:spPr>
        <p:txBody>
          <a:bodyPr/>
          <a:lstStyle/>
          <a:p>
            <a:endParaRPr lang="en-US" sz="2400" dirty="0"/>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9688355" y="3763425"/>
            <a:ext cx="5328949" cy="615545"/>
          </a:xfrm>
        </p:spPr>
        <p:txBody>
          <a:bodyPr/>
          <a:lstStyle/>
          <a:p>
            <a:endParaRPr lang="en-US" sz="2800" dirty="0"/>
          </a:p>
        </p:txBody>
      </p:sp>
      <p:sp>
        <p:nvSpPr>
          <p:cNvPr id="7" name="Text Placeholder 6">
            <a:extLst>
              <a:ext uri="{FF2B5EF4-FFF2-40B4-BE49-F238E27FC236}">
                <a16:creationId xmlns:a16="http://schemas.microsoft.com/office/drawing/2014/main" id="{675A44F2-261A-4B4F-ADD6-1D08D12764A1}"/>
              </a:ext>
            </a:extLst>
          </p:cNvPr>
          <p:cNvSpPr>
            <a:spLocks noGrp="1"/>
          </p:cNvSpPr>
          <p:nvPr>
            <p:ph type="body" sz="quarter" idx="23"/>
          </p:nvPr>
        </p:nvSpPr>
        <p:spPr>
          <a:xfrm>
            <a:off x="16637094" y="4896458"/>
            <a:ext cx="5328949" cy="830975"/>
          </a:xfrm>
        </p:spPr>
        <p:txBody>
          <a:bodyPr/>
          <a:lstStyle/>
          <a:p>
            <a:endParaRPr lang="en-US" sz="2400" dirty="0"/>
          </a:p>
        </p:txBody>
      </p:sp>
      <p:sp>
        <p:nvSpPr>
          <p:cNvPr id="8" name="Text Placeholder 7">
            <a:extLst>
              <a:ext uri="{FF2B5EF4-FFF2-40B4-BE49-F238E27FC236}">
                <a16:creationId xmlns:a16="http://schemas.microsoft.com/office/drawing/2014/main" id="{B143406A-EFD5-2E42-865D-A4660751CC04}"/>
              </a:ext>
            </a:extLst>
          </p:cNvPr>
          <p:cNvSpPr>
            <a:spLocks noGrp="1"/>
          </p:cNvSpPr>
          <p:nvPr>
            <p:ph type="body" sz="quarter" idx="24"/>
          </p:nvPr>
        </p:nvSpPr>
        <p:spPr>
          <a:xfrm>
            <a:off x="16632043" y="3932774"/>
            <a:ext cx="5334000" cy="615545"/>
          </a:xfrm>
        </p:spPr>
        <p:txBody>
          <a:bodyPr/>
          <a:lstStyle/>
          <a:p>
            <a:endParaRPr lang="en-US" sz="2800" dirty="0"/>
          </a:p>
        </p:txBody>
      </p:sp>
      <p:sp>
        <p:nvSpPr>
          <p:cNvPr id="9" name="Text Placeholder 8">
            <a:extLst>
              <a:ext uri="{FF2B5EF4-FFF2-40B4-BE49-F238E27FC236}">
                <a16:creationId xmlns:a16="http://schemas.microsoft.com/office/drawing/2014/main" id="{C386760F-A20B-7F49-9C12-75A6EA2EB5FA}"/>
              </a:ext>
            </a:extLst>
          </p:cNvPr>
          <p:cNvSpPr>
            <a:spLocks noGrp="1"/>
          </p:cNvSpPr>
          <p:nvPr>
            <p:ph type="body" sz="quarter" idx="25"/>
          </p:nvPr>
        </p:nvSpPr>
        <p:spPr>
          <a:xfrm>
            <a:off x="25676302" y="3589858"/>
            <a:ext cx="5327964" cy="615545"/>
          </a:xfrm>
        </p:spPr>
        <p:txBody>
          <a:bodyPr/>
          <a:lstStyle/>
          <a:p>
            <a:endParaRPr lang="en-US" sz="2800" dirty="0"/>
          </a:p>
        </p:txBody>
      </p:sp>
      <p:sp>
        <p:nvSpPr>
          <p:cNvPr id="10" name="Text Placeholder 9">
            <a:extLst>
              <a:ext uri="{FF2B5EF4-FFF2-40B4-BE49-F238E27FC236}">
                <a16:creationId xmlns:a16="http://schemas.microsoft.com/office/drawing/2014/main" id="{D765487B-6201-6645-A16D-3E0C337F590E}"/>
              </a:ext>
            </a:extLst>
          </p:cNvPr>
          <p:cNvSpPr>
            <a:spLocks noGrp="1"/>
          </p:cNvSpPr>
          <p:nvPr>
            <p:ph type="body" sz="quarter" idx="26"/>
          </p:nvPr>
        </p:nvSpPr>
        <p:spPr>
          <a:xfrm>
            <a:off x="25676302" y="4660188"/>
            <a:ext cx="5327964" cy="830975"/>
          </a:xfrm>
        </p:spPr>
        <p:txBody>
          <a:bodyPr/>
          <a:lstStyle/>
          <a:p>
            <a:endParaRPr lang="en-US" sz="2400" dirty="0"/>
          </a:p>
        </p:txBody>
      </p:sp>
      <p:sp>
        <p:nvSpPr>
          <p:cNvPr id="11" name="Text Placeholder 10">
            <a:extLst>
              <a:ext uri="{FF2B5EF4-FFF2-40B4-BE49-F238E27FC236}">
                <a16:creationId xmlns:a16="http://schemas.microsoft.com/office/drawing/2014/main" id="{F641841A-54DE-F445-A718-355188557039}"/>
              </a:ext>
            </a:extLst>
          </p:cNvPr>
          <p:cNvSpPr>
            <a:spLocks noGrp="1"/>
          </p:cNvSpPr>
          <p:nvPr>
            <p:ph type="body" sz="quarter" idx="27"/>
          </p:nvPr>
        </p:nvSpPr>
        <p:spPr>
          <a:xfrm>
            <a:off x="24572653" y="9453881"/>
            <a:ext cx="7535264" cy="615545"/>
          </a:xfrm>
        </p:spPr>
        <p:txBody>
          <a:bodyPr/>
          <a:lstStyle/>
          <a:p>
            <a:endParaRPr lang="en-US" sz="2800"/>
          </a:p>
        </p:txBody>
      </p:sp>
      <p:sp>
        <p:nvSpPr>
          <p:cNvPr id="12" name="Text Placeholder 11">
            <a:extLst>
              <a:ext uri="{FF2B5EF4-FFF2-40B4-BE49-F238E27FC236}">
                <a16:creationId xmlns:a16="http://schemas.microsoft.com/office/drawing/2014/main" id="{15A77928-6D48-FC48-808A-E68EF48360FB}"/>
              </a:ext>
            </a:extLst>
          </p:cNvPr>
          <p:cNvSpPr>
            <a:spLocks noGrp="1"/>
          </p:cNvSpPr>
          <p:nvPr>
            <p:ph type="body" sz="quarter" idx="28"/>
          </p:nvPr>
        </p:nvSpPr>
        <p:spPr>
          <a:xfrm>
            <a:off x="24570766" y="10045320"/>
            <a:ext cx="7539037" cy="830975"/>
          </a:xfrm>
        </p:spPr>
        <p:txBody>
          <a:bodyPr/>
          <a:lstStyle/>
          <a:p>
            <a:endParaRPr lang="en-US" sz="2400"/>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a:xfrm>
            <a:off x="25516243" y="16551970"/>
            <a:ext cx="4661969" cy="615545"/>
          </a:xfrm>
        </p:spPr>
        <p:txBody>
          <a:bodyPr/>
          <a:lstStyle/>
          <a:p>
            <a:endParaRPr lang="en-US" sz="2800" dirty="0"/>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a:xfrm>
            <a:off x="24570766" y="17622300"/>
            <a:ext cx="7539037" cy="830975"/>
          </a:xfrm>
        </p:spPr>
        <p:txBody>
          <a:bodyPr/>
          <a:lstStyle/>
          <a:p>
            <a:endParaRPr lang="en-US" sz="2400"/>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96"/>
          </p:nvPr>
        </p:nvSpPr>
        <p:spPr>
          <a:xfrm>
            <a:off x="1644358" y="11581882"/>
            <a:ext cx="5333158" cy="830975"/>
          </a:xfrm>
        </p:spPr>
        <p:txBody>
          <a:bodyPr/>
          <a:lstStyle/>
          <a:p>
            <a:endParaRPr lang="en-US" sz="2400"/>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7967455" y="2895526"/>
            <a:ext cx="16969150" cy="604903"/>
          </a:xfrm>
        </p:spPr>
        <p:txBody>
          <a:bodyPr/>
          <a:lstStyle/>
          <a:p>
            <a:endParaRPr lang="en-US" dirty="0"/>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7890818" y="1485983"/>
            <a:ext cx="16969150" cy="678873"/>
          </a:xfrm>
        </p:spPr>
        <p:txBody>
          <a:bodyPr>
            <a:noAutofit/>
          </a:bodyPr>
          <a:lstStyle/>
          <a:p>
            <a:endParaRPr lang="en-US" sz="4800" dirty="0"/>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p:txBody>
          <a:bodyPr>
            <a:noAutofit/>
          </a:bodyPr>
          <a:lstStyle/>
          <a:p>
            <a:endParaRPr lang="en-US" sz="60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3667" y="261303"/>
            <a:ext cx="4875559" cy="1812368"/>
          </a:xfrm>
          <a:prstGeom prst="rect">
            <a:avLst/>
          </a:prstGeom>
        </p:spPr>
      </p:pic>
      <p:pic>
        <p:nvPicPr>
          <p:cNvPr id="20" name="Picture 19">
            <a:extLst>
              <a:ext uri="{FF2B5EF4-FFF2-40B4-BE49-F238E27FC236}">
                <a16:creationId xmlns:a16="http://schemas.microsoft.com/office/drawing/2014/main" id="{4C71F1B8-F1FF-4CF5-BEC9-858F4ADC3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91" y="503134"/>
            <a:ext cx="6738823" cy="1729631"/>
          </a:xfrm>
          <a:prstGeom prst="rect">
            <a:avLst/>
          </a:prstGeom>
        </p:spPr>
      </p:pic>
    </p:spTree>
    <p:extLst>
      <p:ext uri="{BB962C8B-B14F-4D97-AF65-F5344CB8AC3E}">
        <p14:creationId xmlns:p14="http://schemas.microsoft.com/office/powerpoint/2010/main" val="2699530513"/>
      </p:ext>
    </p:extLst>
  </p:cSld>
  <p:clrMapOvr>
    <a:masterClrMapping/>
  </p:clrMapOvr>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1268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Genet, Kristen S</cp:lastModifiedBy>
  <cp:revision>70</cp:revision>
  <dcterms:created xsi:type="dcterms:W3CDTF">2012-02-03T19:11:35Z</dcterms:created>
  <dcterms:modified xsi:type="dcterms:W3CDTF">2023-03-03T19:21:22Z</dcterms:modified>
  <cp:category>Research poster templates</cp:category>
</cp:coreProperties>
</file>