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7" r:id="rId4"/>
  </p:sldIdLst>
  <p:sldSz cx="32918400" cy="21945600"/>
  <p:notesSz cx="6858000" cy="9144000"/>
  <p:defaultTextStyle>
    <a:defPPr>
      <a:defRPr lang="en-US"/>
    </a:defPPr>
    <a:lvl1pPr marL="0" algn="l" defTabSz="3464598" rtl="0" eaLnBrk="1" latinLnBrk="0" hangingPunct="1">
      <a:defRPr sz="6789" kern="1200">
        <a:solidFill>
          <a:schemeClr val="tx1"/>
        </a:solidFill>
        <a:latin typeface="+mn-lt"/>
        <a:ea typeface="+mn-ea"/>
        <a:cs typeface="+mn-cs"/>
      </a:defRPr>
    </a:lvl1pPr>
    <a:lvl2pPr marL="1732300" algn="l" defTabSz="3464598" rtl="0" eaLnBrk="1" latinLnBrk="0" hangingPunct="1">
      <a:defRPr sz="6789" kern="1200">
        <a:solidFill>
          <a:schemeClr val="tx1"/>
        </a:solidFill>
        <a:latin typeface="+mn-lt"/>
        <a:ea typeface="+mn-ea"/>
        <a:cs typeface="+mn-cs"/>
      </a:defRPr>
    </a:lvl2pPr>
    <a:lvl3pPr marL="3464598" algn="l" defTabSz="3464598" rtl="0" eaLnBrk="1" latinLnBrk="0" hangingPunct="1">
      <a:defRPr sz="6789" kern="1200">
        <a:solidFill>
          <a:schemeClr val="tx1"/>
        </a:solidFill>
        <a:latin typeface="+mn-lt"/>
        <a:ea typeface="+mn-ea"/>
        <a:cs typeface="+mn-cs"/>
      </a:defRPr>
    </a:lvl3pPr>
    <a:lvl4pPr marL="5196897" algn="l" defTabSz="3464598" rtl="0" eaLnBrk="1" latinLnBrk="0" hangingPunct="1">
      <a:defRPr sz="6789" kern="1200">
        <a:solidFill>
          <a:schemeClr val="tx1"/>
        </a:solidFill>
        <a:latin typeface="+mn-lt"/>
        <a:ea typeface="+mn-ea"/>
        <a:cs typeface="+mn-cs"/>
      </a:defRPr>
    </a:lvl4pPr>
    <a:lvl5pPr marL="6929196" algn="l" defTabSz="3464598" rtl="0" eaLnBrk="1" latinLnBrk="0" hangingPunct="1">
      <a:defRPr sz="6789" kern="1200">
        <a:solidFill>
          <a:schemeClr val="tx1"/>
        </a:solidFill>
        <a:latin typeface="+mn-lt"/>
        <a:ea typeface="+mn-ea"/>
        <a:cs typeface="+mn-cs"/>
      </a:defRPr>
    </a:lvl5pPr>
    <a:lvl6pPr marL="8661496" algn="l" defTabSz="3464598" rtl="0" eaLnBrk="1" latinLnBrk="0" hangingPunct="1">
      <a:defRPr sz="6789" kern="1200">
        <a:solidFill>
          <a:schemeClr val="tx1"/>
        </a:solidFill>
        <a:latin typeface="+mn-lt"/>
        <a:ea typeface="+mn-ea"/>
        <a:cs typeface="+mn-cs"/>
      </a:defRPr>
    </a:lvl6pPr>
    <a:lvl7pPr marL="10393795" algn="l" defTabSz="3464598" rtl="0" eaLnBrk="1" latinLnBrk="0" hangingPunct="1">
      <a:defRPr sz="6789" kern="1200">
        <a:solidFill>
          <a:schemeClr val="tx1"/>
        </a:solidFill>
        <a:latin typeface="+mn-lt"/>
        <a:ea typeface="+mn-ea"/>
        <a:cs typeface="+mn-cs"/>
      </a:defRPr>
    </a:lvl7pPr>
    <a:lvl8pPr marL="12126093" algn="l" defTabSz="3464598" rtl="0" eaLnBrk="1" latinLnBrk="0" hangingPunct="1">
      <a:defRPr sz="6789" kern="1200">
        <a:solidFill>
          <a:schemeClr val="tx1"/>
        </a:solidFill>
        <a:latin typeface="+mn-lt"/>
        <a:ea typeface="+mn-ea"/>
        <a:cs typeface="+mn-cs"/>
      </a:defRPr>
    </a:lvl8pPr>
    <a:lvl9pPr marL="13858393" algn="l" defTabSz="3464598" rtl="0" eaLnBrk="1" latinLnBrk="0" hangingPunct="1">
      <a:defRPr sz="678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436" userDrawn="1">
          <p15:clr>
            <a:srgbClr val="A4A3A4"/>
          </p15:clr>
        </p15:guide>
        <p15:guide id="6" pos="20301" userDrawn="1">
          <p15:clr>
            <a:srgbClr val="A4A3A4"/>
          </p15:clr>
        </p15:guide>
        <p15:guide id="7" pos="155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78D76-2911-4349-9982-BAE374BA9C79}" v="2" dt="2023-03-03T19:13:51.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694" autoAdjust="0"/>
  </p:normalViewPr>
  <p:slideViewPr>
    <p:cSldViewPr snapToGrid="0" snapToObjects="1" showGuides="1">
      <p:cViewPr varScale="1">
        <p:scale>
          <a:sx n="23" d="100"/>
          <a:sy n="23" d="100"/>
        </p:scale>
        <p:origin x="1028" y="24"/>
      </p:cViewPr>
      <p:guideLst>
        <p:guide orient="horz" pos="2212"/>
        <p:guide orient="horz" pos="192"/>
        <p:guide orient="horz" pos="13440"/>
        <p:guide orient="horz"/>
        <p:guide pos="436"/>
        <p:guide pos="20301"/>
        <p:guide pos="1555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t, Kristen S" userId="ae61c6e9-ae23-470b-a4c1-b8f8abb72a62" providerId="ADAL" clId="{54078D76-2911-4349-9982-BAE374BA9C79}"/>
    <pc:docChg chg="custSel modSld">
      <pc:chgData name="Genet, Kristen S" userId="ae61c6e9-ae23-470b-a4c1-b8f8abb72a62" providerId="ADAL" clId="{54078D76-2911-4349-9982-BAE374BA9C79}" dt="2023-03-03T19:15:33.653" v="10" actId="255"/>
      <pc:docMkLst>
        <pc:docMk/>
      </pc:docMkLst>
      <pc:sldChg chg="delSp modSp mod">
        <pc:chgData name="Genet, Kristen S" userId="ae61c6e9-ae23-470b-a4c1-b8f8abb72a62" providerId="ADAL" clId="{54078D76-2911-4349-9982-BAE374BA9C79}" dt="2023-03-03T19:15:33.653" v="10" actId="255"/>
        <pc:sldMkLst>
          <pc:docMk/>
          <pc:sldMk cId="783191702" sldId="257"/>
        </pc:sldMkLst>
        <pc:spChg chg="mod">
          <ac:chgData name="Genet, Kristen S" userId="ae61c6e9-ae23-470b-a4c1-b8f8abb72a62" providerId="ADAL" clId="{54078D76-2911-4349-9982-BAE374BA9C79}" dt="2023-03-03T19:15:33.653" v="10" actId="255"/>
          <ac:spMkLst>
            <pc:docMk/>
            <pc:sldMk cId="783191702" sldId="257"/>
            <ac:spMk id="2" creationId="{00000000-0000-0000-0000-000000000000}"/>
          </ac:spMkLst>
        </pc:spChg>
        <pc:spChg chg="mod">
          <ac:chgData name="Genet, Kristen S" userId="ae61c6e9-ae23-470b-a4c1-b8f8abb72a62" providerId="ADAL" clId="{54078D76-2911-4349-9982-BAE374BA9C79}" dt="2023-03-03T19:15:13.369" v="7" actId="255"/>
          <ac:spMkLst>
            <pc:docMk/>
            <pc:sldMk cId="783191702" sldId="257"/>
            <ac:spMk id="3" creationId="{00000000-0000-0000-0000-000000000000}"/>
          </ac:spMkLst>
        </pc:spChg>
        <pc:spChg chg="mod">
          <ac:chgData name="Genet, Kristen S" userId="ae61c6e9-ae23-470b-a4c1-b8f8abb72a62" providerId="ADAL" clId="{54078D76-2911-4349-9982-BAE374BA9C79}" dt="2023-03-03T19:15:13.369" v="7" actId="255"/>
          <ac:spMkLst>
            <pc:docMk/>
            <pc:sldMk cId="783191702" sldId="257"/>
            <ac:spMk id="4" creationId="{00000000-0000-0000-0000-000000000000}"/>
          </ac:spMkLst>
        </pc:spChg>
        <pc:spChg chg="mod">
          <ac:chgData name="Genet, Kristen S" userId="ae61c6e9-ae23-470b-a4c1-b8f8abb72a62" providerId="ADAL" clId="{54078D76-2911-4349-9982-BAE374BA9C79}" dt="2023-03-03T19:15:33.653" v="10" actId="255"/>
          <ac:spMkLst>
            <pc:docMk/>
            <pc:sldMk cId="783191702" sldId="257"/>
            <ac:spMk id="5" creationId="{00000000-0000-0000-0000-000000000000}"/>
          </ac:spMkLst>
        </pc:spChg>
        <pc:spChg chg="mod">
          <ac:chgData name="Genet, Kristen S" userId="ae61c6e9-ae23-470b-a4c1-b8f8abb72a62" providerId="ADAL" clId="{54078D76-2911-4349-9982-BAE374BA9C79}" dt="2023-03-03T19:15:13.369" v="7" actId="255"/>
          <ac:spMkLst>
            <pc:docMk/>
            <pc:sldMk cId="783191702" sldId="257"/>
            <ac:spMk id="6" creationId="{00000000-0000-0000-0000-000000000000}"/>
          </ac:spMkLst>
        </pc:spChg>
        <pc:spChg chg="mod">
          <ac:chgData name="Genet, Kristen S" userId="ae61c6e9-ae23-470b-a4c1-b8f8abb72a62" providerId="ADAL" clId="{54078D76-2911-4349-9982-BAE374BA9C79}" dt="2023-03-03T19:15:33.653" v="10" actId="255"/>
          <ac:spMkLst>
            <pc:docMk/>
            <pc:sldMk cId="783191702" sldId="257"/>
            <ac:spMk id="7" creationId="{00000000-0000-0000-0000-000000000000}"/>
          </ac:spMkLst>
        </pc:spChg>
        <pc:spChg chg="mod">
          <ac:chgData name="Genet, Kristen S" userId="ae61c6e9-ae23-470b-a4c1-b8f8abb72a62" providerId="ADAL" clId="{54078D76-2911-4349-9982-BAE374BA9C79}" dt="2023-03-03T19:15:13.369" v="7" actId="255"/>
          <ac:spMkLst>
            <pc:docMk/>
            <pc:sldMk cId="783191702" sldId="257"/>
            <ac:spMk id="8" creationId="{00000000-0000-0000-0000-000000000000}"/>
          </ac:spMkLst>
        </pc:spChg>
        <pc:spChg chg="mod">
          <ac:chgData name="Genet, Kristen S" userId="ae61c6e9-ae23-470b-a4c1-b8f8abb72a62" providerId="ADAL" clId="{54078D76-2911-4349-9982-BAE374BA9C79}" dt="2023-03-03T19:15:13.369" v="7" actId="255"/>
          <ac:spMkLst>
            <pc:docMk/>
            <pc:sldMk cId="783191702" sldId="257"/>
            <ac:spMk id="9" creationId="{00000000-0000-0000-0000-000000000000}"/>
          </ac:spMkLst>
        </pc:spChg>
        <pc:spChg chg="mod">
          <ac:chgData name="Genet, Kristen S" userId="ae61c6e9-ae23-470b-a4c1-b8f8abb72a62" providerId="ADAL" clId="{54078D76-2911-4349-9982-BAE374BA9C79}" dt="2023-03-03T19:15:33.653" v="10" actId="255"/>
          <ac:spMkLst>
            <pc:docMk/>
            <pc:sldMk cId="783191702" sldId="257"/>
            <ac:spMk id="10" creationId="{00000000-0000-0000-0000-000000000000}"/>
          </ac:spMkLst>
        </pc:spChg>
        <pc:spChg chg="mod">
          <ac:chgData name="Genet, Kristen S" userId="ae61c6e9-ae23-470b-a4c1-b8f8abb72a62" providerId="ADAL" clId="{54078D76-2911-4349-9982-BAE374BA9C79}" dt="2023-03-03T19:15:13.369" v="7" actId="255"/>
          <ac:spMkLst>
            <pc:docMk/>
            <pc:sldMk cId="783191702" sldId="257"/>
            <ac:spMk id="11" creationId="{00000000-0000-0000-0000-000000000000}"/>
          </ac:spMkLst>
        </pc:spChg>
        <pc:spChg chg="mod">
          <ac:chgData name="Genet, Kristen S" userId="ae61c6e9-ae23-470b-a4c1-b8f8abb72a62" providerId="ADAL" clId="{54078D76-2911-4349-9982-BAE374BA9C79}" dt="2023-03-03T19:15:33.653" v="10" actId="255"/>
          <ac:spMkLst>
            <pc:docMk/>
            <pc:sldMk cId="783191702" sldId="257"/>
            <ac:spMk id="12" creationId="{00000000-0000-0000-0000-000000000000}"/>
          </ac:spMkLst>
        </pc:spChg>
        <pc:spChg chg="mod">
          <ac:chgData name="Genet, Kristen S" userId="ae61c6e9-ae23-470b-a4c1-b8f8abb72a62" providerId="ADAL" clId="{54078D76-2911-4349-9982-BAE374BA9C79}" dt="2023-03-03T19:15:19.598" v="8" actId="1076"/>
          <ac:spMkLst>
            <pc:docMk/>
            <pc:sldMk cId="783191702" sldId="257"/>
            <ac:spMk id="13" creationId="{00000000-0000-0000-0000-000000000000}"/>
          </ac:spMkLst>
        </pc:spChg>
        <pc:spChg chg="mod">
          <ac:chgData name="Genet, Kristen S" userId="ae61c6e9-ae23-470b-a4c1-b8f8abb72a62" providerId="ADAL" clId="{54078D76-2911-4349-9982-BAE374BA9C79}" dt="2023-03-03T19:15:33.653" v="10" actId="255"/>
          <ac:spMkLst>
            <pc:docMk/>
            <pc:sldMk cId="783191702" sldId="257"/>
            <ac:spMk id="14" creationId="{00000000-0000-0000-0000-000000000000}"/>
          </ac:spMkLst>
        </pc:spChg>
        <pc:spChg chg="mod">
          <ac:chgData name="Genet, Kristen S" userId="ae61c6e9-ae23-470b-a4c1-b8f8abb72a62" providerId="ADAL" clId="{54078D76-2911-4349-9982-BAE374BA9C79}" dt="2023-03-03T19:15:33.653" v="10" actId="255"/>
          <ac:spMkLst>
            <pc:docMk/>
            <pc:sldMk cId="783191702" sldId="257"/>
            <ac:spMk id="15" creationId="{00000000-0000-0000-0000-000000000000}"/>
          </ac:spMkLst>
        </pc:spChg>
        <pc:spChg chg="del">
          <ac:chgData name="Genet, Kristen S" userId="ae61c6e9-ae23-470b-a4c1-b8f8abb72a62" providerId="ADAL" clId="{54078D76-2911-4349-9982-BAE374BA9C79}" dt="2023-03-03T19:14:58.540" v="6" actId="478"/>
          <ac:spMkLst>
            <pc:docMk/>
            <pc:sldMk cId="783191702" sldId="257"/>
            <ac:spMk id="16" creationId="{00000000-0000-0000-0000-000000000000}"/>
          </ac:spMkLst>
        </pc:spChg>
        <pc:spChg chg="mod">
          <ac:chgData name="Genet, Kristen S" userId="ae61c6e9-ae23-470b-a4c1-b8f8abb72a62" providerId="ADAL" clId="{54078D76-2911-4349-9982-BAE374BA9C79}" dt="2023-03-03T19:14:48.039" v="5" actId="255"/>
          <ac:spMkLst>
            <pc:docMk/>
            <pc:sldMk cId="783191702" sldId="257"/>
            <ac:spMk id="18" creationId="{00000000-0000-0000-0000-000000000000}"/>
          </ac:spMkLst>
        </pc:spChg>
        <pc:picChg chg="mod">
          <ac:chgData name="Genet, Kristen S" userId="ae61c6e9-ae23-470b-a4c1-b8f8abb72a62" providerId="ADAL" clId="{54078D76-2911-4349-9982-BAE374BA9C79}" dt="2023-03-03T19:14:33.613" v="4" actId="14100"/>
          <ac:picMkLst>
            <pc:docMk/>
            <pc:sldMk cId="783191702" sldId="257"/>
            <ac:picMk id="19" creationId="{00000000-0000-0000-0000-000000000000}"/>
          </ac:picMkLst>
        </pc:picChg>
        <pc:picChg chg="mod">
          <ac:chgData name="Genet, Kristen S" userId="ae61c6e9-ae23-470b-a4c1-b8f8abb72a62" providerId="ADAL" clId="{54078D76-2911-4349-9982-BAE374BA9C79}" dt="2023-03-03T19:13:58.297" v="2" actId="14100"/>
          <ac:picMkLst>
            <pc:docMk/>
            <pc:sldMk cId="783191702" sldId="257"/>
            <ac:picMk id="20" creationId="{4C71F1B8-F1FF-4CF5-BEC9-858F4ADC3F11}"/>
          </ac:picMkLst>
        </pc:picChg>
        <pc:picChg chg="del">
          <ac:chgData name="Genet, Kristen S" userId="ae61c6e9-ae23-470b-a4c1-b8f8abb72a62" providerId="ADAL" clId="{54078D76-2911-4349-9982-BAE374BA9C79}" dt="2023-03-03T19:13:51.750" v="0" actId="478"/>
          <ac:picMkLst>
            <pc:docMk/>
            <pc:sldMk cId="783191702" sldId="257"/>
            <ac:picMk id="1026" creationId="{7C7EB713-7ED2-4D80-BA17-5886AE275DB8}"/>
          </ac:picMkLst>
        </pc:picChg>
      </pc:sldChg>
    </pc:docChg>
  </pc:docChgLst>
  <pc:docChgLst>
    <pc:chgData name="Genet, Kristen S" userId="ae61c6e9-ae23-470b-a4c1-b8f8abb72a62" providerId="ADAL" clId="{53EADCBE-5479-4E97-9F6E-B15E02057258}"/>
    <pc:docChg chg="custSel modSld">
      <pc:chgData name="Genet, Kristen S" userId="ae61c6e9-ae23-470b-a4c1-b8f8abb72a62" providerId="ADAL" clId="{53EADCBE-5479-4E97-9F6E-B15E02057258}" dt="2022-04-14T09:47:51.182" v="2" actId="1076"/>
      <pc:docMkLst>
        <pc:docMk/>
      </pc:docMkLst>
      <pc:sldChg chg="modSp mod">
        <pc:chgData name="Genet, Kristen S" userId="ae61c6e9-ae23-470b-a4c1-b8f8abb72a62" providerId="ADAL" clId="{53EADCBE-5479-4E97-9F6E-B15E02057258}" dt="2022-04-14T09:47:51.182" v="2" actId="1076"/>
        <pc:sldMkLst>
          <pc:docMk/>
          <pc:sldMk cId="783191702" sldId="257"/>
        </pc:sldMkLst>
        <pc:spChg chg="mod">
          <ac:chgData name="Genet, Kristen S" userId="ae61c6e9-ae23-470b-a4c1-b8f8abb72a62" providerId="ADAL" clId="{53EADCBE-5479-4E97-9F6E-B15E02057258}" dt="2022-04-14T09:47:40.352" v="0" actId="27636"/>
          <ac:spMkLst>
            <pc:docMk/>
            <pc:sldMk cId="783191702" sldId="257"/>
            <ac:spMk id="17" creationId="{00000000-0000-0000-0000-000000000000}"/>
          </ac:spMkLst>
        </pc:spChg>
        <pc:picChg chg="mod">
          <ac:chgData name="Genet, Kristen S" userId="ae61c6e9-ae23-470b-a4c1-b8f8abb72a62" providerId="ADAL" clId="{53EADCBE-5479-4E97-9F6E-B15E02057258}" dt="2022-04-14T09:47:51.182" v="2" actId="1076"/>
          <ac:picMkLst>
            <pc:docMk/>
            <pc:sldMk cId="783191702" sldId="257"/>
            <ac:picMk id="19" creationId="{00000000-0000-0000-0000-000000000000}"/>
          </ac:picMkLst>
        </pc:picChg>
        <pc:picChg chg="mod">
          <ac:chgData name="Genet, Kristen S" userId="ae61c6e9-ae23-470b-a4c1-b8f8abb72a62" providerId="ADAL" clId="{53EADCBE-5479-4E97-9F6E-B15E02057258}" dt="2022-04-14T09:47:51.182" v="2" actId="1076"/>
          <ac:picMkLst>
            <pc:docMk/>
            <pc:sldMk cId="783191702" sldId="257"/>
            <ac:picMk id="20" creationId="{4C71F1B8-F1FF-4CF5-BEC9-858F4ADC3F11}"/>
          </ac:picMkLst>
        </pc:picChg>
        <pc:picChg chg="mod">
          <ac:chgData name="Genet, Kristen S" userId="ae61c6e9-ae23-470b-a4c1-b8f8abb72a62" providerId="ADAL" clId="{53EADCBE-5479-4E97-9F6E-B15E02057258}" dt="2022-04-14T09:47:43.999" v="1" actId="1076"/>
          <ac:picMkLst>
            <pc:docMk/>
            <pc:sldMk cId="783191702" sldId="257"/>
            <ac:picMk id="1026" creationId="{7C7EB713-7ED2-4D80-BA17-5886AE275DB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3/3/2023</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464598" rtl="0" eaLnBrk="1" latinLnBrk="0" hangingPunct="1">
      <a:defRPr sz="4579" kern="1200">
        <a:solidFill>
          <a:schemeClr val="tx1"/>
        </a:solidFill>
        <a:latin typeface="+mn-lt"/>
        <a:ea typeface="+mn-ea"/>
        <a:cs typeface="+mn-cs"/>
      </a:defRPr>
    </a:lvl1pPr>
    <a:lvl2pPr marL="1732300" algn="l" defTabSz="3464598" rtl="0" eaLnBrk="1" latinLnBrk="0" hangingPunct="1">
      <a:defRPr sz="4579" kern="1200">
        <a:solidFill>
          <a:schemeClr val="tx1"/>
        </a:solidFill>
        <a:latin typeface="+mn-lt"/>
        <a:ea typeface="+mn-ea"/>
        <a:cs typeface="+mn-cs"/>
      </a:defRPr>
    </a:lvl2pPr>
    <a:lvl3pPr marL="3464598" algn="l" defTabSz="3464598" rtl="0" eaLnBrk="1" latinLnBrk="0" hangingPunct="1">
      <a:defRPr sz="4579" kern="1200">
        <a:solidFill>
          <a:schemeClr val="tx1"/>
        </a:solidFill>
        <a:latin typeface="+mn-lt"/>
        <a:ea typeface="+mn-ea"/>
        <a:cs typeface="+mn-cs"/>
      </a:defRPr>
    </a:lvl3pPr>
    <a:lvl4pPr marL="5196897" algn="l" defTabSz="3464598" rtl="0" eaLnBrk="1" latinLnBrk="0" hangingPunct="1">
      <a:defRPr sz="4579" kern="1200">
        <a:solidFill>
          <a:schemeClr val="tx1"/>
        </a:solidFill>
        <a:latin typeface="+mn-lt"/>
        <a:ea typeface="+mn-ea"/>
        <a:cs typeface="+mn-cs"/>
      </a:defRPr>
    </a:lvl4pPr>
    <a:lvl5pPr marL="6929196" algn="l" defTabSz="3464598" rtl="0" eaLnBrk="1" latinLnBrk="0" hangingPunct="1">
      <a:defRPr sz="4579" kern="1200">
        <a:solidFill>
          <a:schemeClr val="tx1"/>
        </a:solidFill>
        <a:latin typeface="+mn-lt"/>
        <a:ea typeface="+mn-ea"/>
        <a:cs typeface="+mn-cs"/>
      </a:defRPr>
    </a:lvl5pPr>
    <a:lvl6pPr marL="8661496" algn="l" defTabSz="3464598" rtl="0" eaLnBrk="1" latinLnBrk="0" hangingPunct="1">
      <a:defRPr sz="4579" kern="1200">
        <a:solidFill>
          <a:schemeClr val="tx1"/>
        </a:solidFill>
        <a:latin typeface="+mn-lt"/>
        <a:ea typeface="+mn-ea"/>
        <a:cs typeface="+mn-cs"/>
      </a:defRPr>
    </a:lvl6pPr>
    <a:lvl7pPr marL="10393795" algn="l" defTabSz="3464598" rtl="0" eaLnBrk="1" latinLnBrk="0" hangingPunct="1">
      <a:defRPr sz="4579" kern="1200">
        <a:solidFill>
          <a:schemeClr val="tx1"/>
        </a:solidFill>
        <a:latin typeface="+mn-lt"/>
        <a:ea typeface="+mn-ea"/>
        <a:cs typeface="+mn-cs"/>
      </a:defRPr>
    </a:lvl7pPr>
    <a:lvl8pPr marL="12126093" algn="l" defTabSz="3464598" rtl="0" eaLnBrk="1" latinLnBrk="0" hangingPunct="1">
      <a:defRPr sz="4579" kern="1200">
        <a:solidFill>
          <a:schemeClr val="tx1"/>
        </a:solidFill>
        <a:latin typeface="+mn-lt"/>
        <a:ea typeface="+mn-ea"/>
        <a:cs typeface="+mn-cs"/>
      </a:defRPr>
    </a:lvl8pPr>
    <a:lvl9pPr marL="13858393" algn="l" defTabSz="3464598" rtl="0" eaLnBrk="1" latinLnBrk="0" hangingPunct="1">
      <a:defRPr sz="457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562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7" y="4252323"/>
            <a:ext cx="7542609"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685608"/>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61450"/>
            <a:ext cx="753784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3"/>
            <a:ext cx="7536656"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3" y="3685608"/>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8" y="4252323"/>
            <a:ext cx="7536656"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685608"/>
            <a:ext cx="7543800" cy="529817"/>
          </a:xfrm>
          <a:prstGeom prst="rect">
            <a:avLst/>
          </a:prstGeom>
          <a:noFill/>
        </p:spPr>
        <p:txBody>
          <a:bodyPr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20" y="3685608"/>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20" y="4252323"/>
            <a:ext cx="7535264"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20" y="9501600"/>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4"/>
            <a:ext cx="7539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20" y="17106042"/>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300"/>
            <a:ext cx="7539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7" y="9967704"/>
            <a:ext cx="7542609"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3273">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849">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79"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818" b="1">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196902"/>
            <a:ext cx="10193458"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5" y="3607772"/>
            <a:ext cx="1017984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12160319"/>
            <a:ext cx="1019464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2" y="11592594"/>
            <a:ext cx="10179843"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4396722"/>
            <a:ext cx="10178651"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3812884"/>
            <a:ext cx="10178651"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196902"/>
            <a:ext cx="10178651"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10" y="3607772"/>
            <a:ext cx="10184606"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7" y="3607772"/>
            <a:ext cx="10182021"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7" y="4196902"/>
            <a:ext cx="10182021"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7" y="11571190"/>
            <a:ext cx="10182021" cy="529817"/>
          </a:xfrm>
          <a:prstGeom prst="rect">
            <a:avLst/>
          </a:prstGeom>
          <a:noFill/>
        </p:spPr>
        <p:txBody>
          <a:bodyPr wrap="square" lIns="91436" tIns="91436" rIns="91436" bIns="91436" anchor="ctr" anchorCtr="0">
            <a:spAutoFit/>
          </a:bodyPr>
          <a:lstStyle>
            <a:lvl1pPr marL="0" indent="0" algn="ctr">
              <a:buNone/>
              <a:tabLst/>
              <a:defRPr sz="224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4" y="12104900"/>
            <a:ext cx="10185796"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7" y="17216880"/>
            <a:ext cx="10182021"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750592"/>
            <a:ext cx="10185796"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itchFamily="18" charset="0"/>
                <a:cs typeface="Times New Roman"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3273">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65"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849">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66"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818" b="1">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
        <p:nvSpPr>
          <p:cNvPr id="31" name="TextBox 30"/>
          <p:cNvSpPr txBox="1"/>
          <p:nvPr userDrawn="1"/>
        </p:nvSpPr>
        <p:spPr>
          <a:xfrm>
            <a:off x="10704445" y="6599583"/>
            <a:ext cx="3101009" cy="325474"/>
          </a:xfrm>
          <a:prstGeom prst="rect">
            <a:avLst/>
          </a:prstGeom>
          <a:noFill/>
        </p:spPr>
        <p:txBody>
          <a:bodyPr wrap="square" rtlCol="0">
            <a:spAutoFit/>
          </a:bodyPr>
          <a:lstStyle/>
          <a:p>
            <a:endParaRPr lang="en-US" sz="1515"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4141486"/>
            <a:ext cx="7542609"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anose="02020603050405020304" pitchFamily="18" charset="0"/>
                <a:cs typeface="Times New Roman" panose="02020603050405020304"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7" y="3552353"/>
            <a:ext cx="7536657" cy="529817"/>
          </a:xfrm>
          <a:prstGeom prst="rect">
            <a:avLst/>
          </a:prstGeom>
          <a:noFill/>
        </p:spPr>
        <p:txBody>
          <a:bodyPr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10029177"/>
            <a:ext cx="7543800"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anose="02020603050405020304" pitchFamily="18" charset="0"/>
                <a:cs typeface="Times New Roman" panose="02020603050405020304"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6" y="9461450"/>
            <a:ext cx="753784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4" y="4136194"/>
            <a:ext cx="15540035"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anose="02020603050405020304" pitchFamily="18" charset="0"/>
                <a:cs typeface="Times New Roman" panose="02020603050405020304"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4" y="3552353"/>
            <a:ext cx="1554003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0374" y="14597694"/>
            <a:ext cx="15540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anose="02020603050405020304" pitchFamily="18" charset="0"/>
                <a:cs typeface="Times New Roman" panose="02020603050405020304"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3" y="14036272"/>
            <a:ext cx="15540037"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79153" y="3552353"/>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79153" y="4141486"/>
            <a:ext cx="7535264"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anose="02020603050405020304" pitchFamily="18" charset="0"/>
                <a:cs typeface="Times New Roman" panose="02020603050405020304"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79153" y="9501600"/>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79153" y="10007604"/>
            <a:ext cx="7539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anose="02020603050405020304" pitchFamily="18" charset="0"/>
                <a:cs typeface="Times New Roman" panose="02020603050405020304"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79153" y="17099692"/>
            <a:ext cx="7535264" cy="529817"/>
          </a:xfrm>
          <a:prstGeom prst="rect">
            <a:avLst/>
          </a:prstGeom>
          <a:noFill/>
        </p:spPr>
        <p:txBody>
          <a:bodyPr wrap="square" lIns="91436" tIns="91436" rIns="91436" bIns="91436" anchor="ctr" anchorCtr="0">
            <a:spAutoFit/>
          </a:bodyPr>
          <a:lstStyle>
            <a:lvl1pPr marL="0" indent="0" algn="ctr">
              <a:buNone/>
              <a:defRPr sz="2243"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679153" y="17624518"/>
            <a:ext cx="7539037" cy="694783"/>
          </a:xfrm>
          <a:prstGeom prst="rect">
            <a:avLst/>
          </a:prstGeom>
        </p:spPr>
        <p:txBody>
          <a:bodyPr wrap="square" lIns="228589" tIns="228589" rIns="228589" bIns="228589">
            <a:spAutoFit/>
          </a:bodyPr>
          <a:lstStyle>
            <a:lvl1pPr marL="0" indent="0">
              <a:buNone/>
              <a:defRPr sz="1515">
                <a:solidFill>
                  <a:schemeClr val="accent5">
                    <a:lumMod val="50000"/>
                  </a:schemeClr>
                </a:solidFill>
                <a:latin typeface="Times New Roman" panose="02020603050405020304" pitchFamily="18" charset="0"/>
                <a:cs typeface="Times New Roman" panose="02020603050405020304" pitchFamily="18" charset="0"/>
              </a:defRPr>
            </a:lvl1pPr>
            <a:lvl2pPr marL="900554" indent="-346367">
              <a:defRPr sz="1515">
                <a:latin typeface="Trebuchet MS" pitchFamily="34" charset="0"/>
              </a:defRPr>
            </a:lvl2pPr>
            <a:lvl3pPr marL="1246922" indent="-346367">
              <a:defRPr sz="1515">
                <a:latin typeface="Trebuchet MS" pitchFamily="34" charset="0"/>
              </a:defRPr>
            </a:lvl3pPr>
            <a:lvl4pPr marL="1627925" indent="-381004">
              <a:defRPr sz="1515">
                <a:latin typeface="Trebuchet MS" pitchFamily="34" charset="0"/>
              </a:defRPr>
            </a:lvl4pPr>
            <a:lvl5pPr marL="1905019" indent="-277094">
              <a:defRPr sz="1515">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4449446" y="2255965"/>
            <a:ext cx="23999225" cy="853440"/>
          </a:xfrm>
          <a:prstGeom prst="rect">
            <a:avLst/>
          </a:prstGeom>
        </p:spPr>
        <p:txBody>
          <a:bodyPr>
            <a:normAutofit/>
          </a:bodyPr>
          <a:lstStyle>
            <a:lvl1pPr marL="0" indent="0" algn="ctr">
              <a:buFontTx/>
              <a:buNone/>
              <a:defRPr sz="3273">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affiliations</a:t>
            </a:r>
          </a:p>
        </p:txBody>
      </p:sp>
      <p:sp>
        <p:nvSpPr>
          <p:cNvPr id="65" name="Text Placeholder 76"/>
          <p:cNvSpPr>
            <a:spLocks noGrp="1"/>
          </p:cNvSpPr>
          <p:nvPr>
            <p:ph type="body" sz="quarter" idx="151" hasCustomPrompt="1"/>
          </p:nvPr>
        </p:nvSpPr>
        <p:spPr>
          <a:xfrm>
            <a:off x="4449446" y="1402525"/>
            <a:ext cx="23999225" cy="853440"/>
          </a:xfrm>
          <a:prstGeom prst="rect">
            <a:avLst/>
          </a:prstGeom>
        </p:spPr>
        <p:txBody>
          <a:bodyPr anchor="t" anchorCtr="1">
            <a:normAutofit/>
          </a:bodyPr>
          <a:lstStyle>
            <a:lvl1pPr marL="0" indent="0" algn="ctr">
              <a:buFontTx/>
              <a:buNone/>
              <a:defRPr sz="4849">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authors</a:t>
            </a:r>
          </a:p>
        </p:txBody>
      </p:sp>
      <p:sp>
        <p:nvSpPr>
          <p:cNvPr id="66" name="Text Placeholder 76"/>
          <p:cNvSpPr>
            <a:spLocks noGrp="1"/>
          </p:cNvSpPr>
          <p:nvPr>
            <p:ph type="body" sz="quarter" idx="153" hasCustomPrompt="1"/>
          </p:nvPr>
        </p:nvSpPr>
        <p:spPr>
          <a:xfrm>
            <a:off x="4449446" y="310544"/>
            <a:ext cx="23999225" cy="1091982"/>
          </a:xfrm>
          <a:prstGeom prst="rect">
            <a:avLst/>
          </a:prstGeom>
        </p:spPr>
        <p:txBody>
          <a:bodyPr anchor="t" anchorCtr="1">
            <a:normAutofit/>
          </a:bodyPr>
          <a:lstStyle>
            <a:lvl1pPr marL="0" indent="0" algn="ctr">
              <a:buFontTx/>
              <a:buNone/>
              <a:defRPr sz="5818" b="1">
                <a:solidFill>
                  <a:schemeClr val="accent5">
                    <a:lumMod val="50000"/>
                  </a:schemeClr>
                </a:solidFill>
                <a:latin typeface="+mj-lt"/>
              </a:defRPr>
            </a:lvl1pPr>
            <a:lvl2pPr>
              <a:buFontTx/>
              <a:buNone/>
              <a:defRPr sz="4364"/>
            </a:lvl2pPr>
            <a:lvl3pPr>
              <a:buFontTx/>
              <a:buNone/>
              <a:defRPr sz="4364"/>
            </a:lvl3pPr>
            <a:lvl4pPr>
              <a:buFontTx/>
              <a:buNone/>
              <a:defRPr sz="4364"/>
            </a:lvl4pPr>
            <a:lvl5pPr>
              <a:buFontTx/>
              <a:buNone/>
              <a:defRPr sz="4364"/>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21246403"/>
            <a:ext cx="32918400" cy="69507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2" name="Rounded Rectangle 1"/>
          <p:cNvSpPr/>
          <p:nvPr userDrawn="1"/>
        </p:nvSpPr>
        <p:spPr>
          <a:xfrm>
            <a:off x="334554" y="3650099"/>
            <a:ext cx="7543800" cy="178244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0" name="Rounded Rectangle 39"/>
          <p:cNvSpPr/>
          <p:nvPr userDrawn="1"/>
        </p:nvSpPr>
        <p:spPr>
          <a:xfrm>
            <a:off x="8571704" y="3650097"/>
            <a:ext cx="7543800" cy="178244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2" name="Rounded Rectangle 41"/>
          <p:cNvSpPr/>
          <p:nvPr userDrawn="1"/>
        </p:nvSpPr>
        <p:spPr>
          <a:xfrm>
            <a:off x="16808851" y="3650098"/>
            <a:ext cx="7543800" cy="178244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64" name="Rounded Rectangle 63"/>
          <p:cNvSpPr/>
          <p:nvPr userDrawn="1"/>
        </p:nvSpPr>
        <p:spPr>
          <a:xfrm>
            <a:off x="25045997" y="3650098"/>
            <a:ext cx="7543800" cy="178244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7" name="Rectangle 36"/>
          <p:cNvSpPr>
            <a:spLocks noChangeArrowheads="1"/>
          </p:cNvSpPr>
          <p:nvPr/>
        </p:nvSpPr>
        <p:spPr bwMode="auto">
          <a:xfrm>
            <a:off x="0" y="0"/>
            <a:ext cx="32918400" cy="3200400"/>
          </a:xfrm>
          <a:prstGeom prst="rect">
            <a:avLst/>
          </a:prstGeom>
          <a:noFill/>
          <a:ln w="9525">
            <a:noFill/>
            <a:miter lim="800000"/>
            <a:headEnd/>
            <a:tailEnd/>
          </a:ln>
          <a:effectLst/>
        </p:spPr>
        <p:txBody>
          <a:bodyPr wrap="none" lIns="55416" tIns="27707" rIns="55416" bIns="27707" anchor="ctr"/>
          <a:lstStyle/>
          <a:p>
            <a:pPr>
              <a:defRPr/>
            </a:pPr>
            <a:endParaRPr lang="en-US" sz="5212" dirty="0"/>
          </a:p>
        </p:txBody>
      </p:sp>
      <p:sp>
        <p:nvSpPr>
          <p:cNvPr id="10" name="Text Box 14"/>
          <p:cNvSpPr txBox="1">
            <a:spLocks noChangeArrowheads="1"/>
          </p:cNvSpPr>
          <p:nvPr/>
        </p:nvSpPr>
        <p:spPr bwMode="auto">
          <a:xfrm>
            <a:off x="1175479" y="21593940"/>
            <a:ext cx="1885950" cy="207100"/>
          </a:xfrm>
          <a:prstGeom prst="rect">
            <a:avLst/>
          </a:prstGeom>
          <a:noFill/>
          <a:ln w="9525">
            <a:noFill/>
            <a:miter lim="800000"/>
            <a:headEnd/>
            <a:tailEnd/>
          </a:ln>
          <a:effectLst/>
        </p:spPr>
        <p:txBody>
          <a:bodyPr lIns="55311" tIns="27650" rIns="55311" bIns="27650">
            <a:spAutoFit/>
          </a:bodyPr>
          <a:lstStyle/>
          <a:p>
            <a:pPr eaLnBrk="0" hangingPunct="0">
              <a:lnSpc>
                <a:spcPct val="65000"/>
              </a:lnSpc>
              <a:spcBef>
                <a:spcPct val="50000"/>
              </a:spcBef>
              <a:defRPr/>
            </a:pPr>
            <a:r>
              <a:rPr lang="en-US" sz="30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67" b="1" dirty="0">
                <a:solidFill>
                  <a:schemeClr val="bg1">
                    <a:lumMod val="75000"/>
                  </a:schemeClr>
                </a:solidFill>
                <a:latin typeface="Arial" charset="0"/>
              </a:rPr>
              <a:t>www.PosterPresentations.com</a:t>
            </a:r>
          </a:p>
        </p:txBody>
      </p:sp>
      <p:sp>
        <p:nvSpPr>
          <p:cNvPr id="6" name="Rectangle 5"/>
          <p:cNvSpPr/>
          <p:nvPr userDrawn="1"/>
        </p:nvSpPr>
        <p:spPr>
          <a:xfrm>
            <a:off x="0" y="-36710"/>
            <a:ext cx="32918400" cy="69507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66" name="Rectangle 65"/>
          <p:cNvSpPr/>
          <p:nvPr userDrawn="1"/>
        </p:nvSpPr>
        <p:spPr>
          <a:xfrm>
            <a:off x="4572" y="3161660"/>
            <a:ext cx="32918400" cy="183014"/>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aphicFrame>
        <p:nvGraphicFramePr>
          <p:cNvPr id="60" name="Table 59">
            <a:extLst>
              <a:ext uri="{FF2B5EF4-FFF2-40B4-BE49-F238E27FC236}">
                <a16:creationId xmlns:a16="http://schemas.microsoft.com/office/drawing/2014/main" id="{B7B168FD-0A5A-5F40-9FCF-B40091915A23}"/>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CFEFF31D-6718-604F-8725-06546ED41CAF}"/>
              </a:ext>
            </a:extLst>
          </p:cNvPr>
          <p:cNvGraphicFramePr>
            <a:graphicFrameLocks noGrp="1"/>
          </p:cNvGraphicFramePr>
          <p:nvPr userDrawn="1">
            <p:extLst>
              <p:ext uri="{D42A27DB-BD31-4B8C-83A1-F6EECF244321}">
                <p14:modId xmlns:p14="http://schemas.microsoft.com/office/powerpoint/2010/main" val="321074088"/>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52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52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4814" y="21246403"/>
            <a:ext cx="32918400" cy="69507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10" name="Text Box 14"/>
          <p:cNvSpPr txBox="1">
            <a:spLocks noChangeArrowheads="1"/>
          </p:cNvSpPr>
          <p:nvPr/>
        </p:nvSpPr>
        <p:spPr bwMode="auto">
          <a:xfrm>
            <a:off x="1113134" y="21537515"/>
            <a:ext cx="1885950" cy="207100"/>
          </a:xfrm>
          <a:prstGeom prst="rect">
            <a:avLst/>
          </a:prstGeom>
          <a:noFill/>
          <a:ln w="9525">
            <a:noFill/>
            <a:miter lim="800000"/>
            <a:headEnd/>
            <a:tailEnd/>
          </a:ln>
          <a:effectLst/>
        </p:spPr>
        <p:txBody>
          <a:bodyPr lIns="55311" tIns="27650" rIns="55311" bIns="27650">
            <a:spAutoFit/>
          </a:bodyPr>
          <a:lstStyle/>
          <a:p>
            <a:pPr eaLnBrk="0" hangingPunct="0">
              <a:lnSpc>
                <a:spcPct val="65000"/>
              </a:lnSpc>
              <a:spcBef>
                <a:spcPct val="50000"/>
              </a:spcBef>
              <a:defRPr/>
            </a:pPr>
            <a:r>
              <a:rPr lang="en-US" sz="30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67" b="1" dirty="0">
                <a:solidFill>
                  <a:schemeClr val="bg1">
                    <a:lumMod val="75000"/>
                  </a:schemeClr>
                </a:solidFill>
                <a:latin typeface="Arial" charset="0"/>
              </a:rPr>
              <a:t>www.PosterPresentations.com</a:t>
            </a:r>
          </a:p>
        </p:txBody>
      </p:sp>
      <p:cxnSp>
        <p:nvCxnSpPr>
          <p:cNvPr id="38" name="Straight Connector 37"/>
          <p:cNvCxnSpPr/>
          <p:nvPr/>
        </p:nvCxnSpPr>
        <p:spPr>
          <a:xfrm flipV="1">
            <a:off x="-10459950" y="7684079"/>
            <a:ext cx="10183078" cy="54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36710"/>
            <a:ext cx="32918400" cy="69507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1" name="Rounded Rectangle 40"/>
          <p:cNvSpPr/>
          <p:nvPr userDrawn="1"/>
        </p:nvSpPr>
        <p:spPr>
          <a:xfrm>
            <a:off x="22036971" y="3594678"/>
            <a:ext cx="10183078" cy="1783858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2" name="Rounded Rectangle 41"/>
          <p:cNvSpPr/>
          <p:nvPr userDrawn="1"/>
        </p:nvSpPr>
        <p:spPr>
          <a:xfrm>
            <a:off x="11367662" y="3580548"/>
            <a:ext cx="10183078" cy="1785271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3" name="Rounded Rectangle 42"/>
          <p:cNvSpPr/>
          <p:nvPr userDrawn="1"/>
        </p:nvSpPr>
        <p:spPr>
          <a:xfrm>
            <a:off x="698353" y="3608813"/>
            <a:ext cx="10183078" cy="178244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73" name="Rectangle 72"/>
          <p:cNvSpPr/>
          <p:nvPr userDrawn="1"/>
        </p:nvSpPr>
        <p:spPr>
          <a:xfrm>
            <a:off x="4572" y="3161660"/>
            <a:ext cx="32918400" cy="183014"/>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graphicFrame>
        <p:nvGraphicFramePr>
          <p:cNvPr id="50" name="Table 49">
            <a:extLst>
              <a:ext uri="{FF2B5EF4-FFF2-40B4-BE49-F238E27FC236}">
                <a16:creationId xmlns:a16="http://schemas.microsoft.com/office/drawing/2014/main" id="{9ED69A3F-45FE-694E-BAB2-253229E2C5E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2759907C-C695-3245-9CDB-A23BD0939A57}"/>
              </a:ext>
            </a:extLst>
          </p:cNvPr>
          <p:cNvGraphicFramePr>
            <a:graphicFrameLocks noGrp="1"/>
          </p:cNvGraphicFramePr>
          <p:nvPr userDrawn="1">
            <p:extLst>
              <p:ext uri="{D42A27DB-BD31-4B8C-83A1-F6EECF244321}">
                <p14:modId xmlns:p14="http://schemas.microsoft.com/office/powerpoint/2010/main" val="321074088"/>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5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5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13134" y="21488401"/>
            <a:ext cx="1885950" cy="207100"/>
          </a:xfrm>
          <a:prstGeom prst="rect">
            <a:avLst/>
          </a:prstGeom>
          <a:noFill/>
          <a:ln w="9525">
            <a:noFill/>
            <a:miter lim="800000"/>
            <a:headEnd/>
            <a:tailEnd/>
          </a:ln>
          <a:effectLst/>
        </p:spPr>
        <p:txBody>
          <a:bodyPr lIns="55311" tIns="27650" rIns="55311" bIns="27650">
            <a:spAutoFit/>
          </a:bodyPr>
          <a:lstStyle/>
          <a:p>
            <a:pPr eaLnBrk="0" hangingPunct="0">
              <a:lnSpc>
                <a:spcPct val="65000"/>
              </a:lnSpc>
              <a:spcBef>
                <a:spcPct val="50000"/>
              </a:spcBef>
              <a:defRPr/>
            </a:pPr>
            <a:r>
              <a:rPr lang="en-US" sz="303"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67" b="1" dirty="0">
                <a:solidFill>
                  <a:schemeClr val="bg1">
                    <a:lumMod val="75000"/>
                  </a:schemeClr>
                </a:solidFill>
                <a:latin typeface="Arial" charset="0"/>
              </a:rPr>
              <a:t>www.PosterPresentations.com</a:t>
            </a:r>
          </a:p>
        </p:txBody>
      </p:sp>
      <p:sp>
        <p:nvSpPr>
          <p:cNvPr id="37" name="Rectangle 36"/>
          <p:cNvSpPr/>
          <p:nvPr userDrawn="1"/>
        </p:nvSpPr>
        <p:spPr>
          <a:xfrm rot="10800000">
            <a:off x="-4814" y="21246403"/>
            <a:ext cx="32918400" cy="69507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38" name="Rectangle 37"/>
          <p:cNvSpPr/>
          <p:nvPr userDrawn="1"/>
        </p:nvSpPr>
        <p:spPr>
          <a:xfrm>
            <a:off x="0" y="-36710"/>
            <a:ext cx="32918400" cy="69507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39" name="Rectangle 38"/>
          <p:cNvSpPr/>
          <p:nvPr userDrawn="1"/>
        </p:nvSpPr>
        <p:spPr>
          <a:xfrm>
            <a:off x="4572" y="3161660"/>
            <a:ext cx="32918400" cy="183014"/>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2"/>
          </a:p>
        </p:txBody>
      </p:sp>
      <p:sp>
        <p:nvSpPr>
          <p:cNvPr id="40" name="Text Box 14"/>
          <p:cNvSpPr txBox="1">
            <a:spLocks noChangeArrowheads="1"/>
          </p:cNvSpPr>
          <p:nvPr userDrawn="1"/>
        </p:nvSpPr>
        <p:spPr bwMode="auto">
          <a:xfrm>
            <a:off x="1113134" y="21537515"/>
            <a:ext cx="1885950" cy="207100"/>
          </a:xfrm>
          <a:prstGeom prst="rect">
            <a:avLst/>
          </a:prstGeom>
          <a:noFill/>
          <a:ln w="9525">
            <a:noFill/>
            <a:miter lim="800000"/>
            <a:headEnd/>
            <a:tailEnd/>
          </a:ln>
          <a:effectLst/>
        </p:spPr>
        <p:txBody>
          <a:bodyPr lIns="55311" tIns="27650" rIns="55311" bIns="27650">
            <a:spAutoFit/>
          </a:bodyPr>
          <a:lstStyle/>
          <a:p>
            <a:pPr eaLnBrk="0" hangingPunct="0">
              <a:lnSpc>
                <a:spcPct val="65000"/>
              </a:lnSpc>
              <a:spcBef>
                <a:spcPct val="50000"/>
              </a:spcBef>
              <a:defRPr/>
            </a:pPr>
            <a:r>
              <a:rPr lang="en-US" sz="30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67" b="1" dirty="0">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8757AEA5-2F05-D545-BE0F-31E8287BC71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7958339" y="9400"/>
          <a:ext cx="7332652" cy="21957997"/>
        </p:xfrm>
        <a:graphic>
          <a:graphicData uri="http://schemas.openxmlformats.org/drawingml/2006/table">
            <a:tbl>
              <a:tblPr firstRow="1" bandRow="1">
                <a:tableStyleId>{5C22544A-7EE6-4342-B048-85BDC9FD1C3A}</a:tableStyleId>
              </a:tblPr>
              <a:tblGrid>
                <a:gridCol w="3144183">
                  <a:extLst>
                    <a:ext uri="{9D8B030D-6E8A-4147-A177-3AD203B41FA5}">
                      <a16:colId xmlns:a16="http://schemas.microsoft.com/office/drawing/2014/main" val="20000"/>
                    </a:ext>
                  </a:extLst>
                </a:gridCol>
                <a:gridCol w="4188469">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600960">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F8F0F4C9-9693-AD40-8CD2-77CBC1089DB8}"/>
              </a:ext>
            </a:extLst>
          </p:cNvPr>
          <p:cNvGraphicFramePr>
            <a:graphicFrameLocks noGrp="1"/>
          </p:cNvGraphicFramePr>
          <p:nvPr userDrawn="1">
            <p:extLst>
              <p:ext uri="{D42A27DB-BD31-4B8C-83A1-F6EECF244321}">
                <p14:modId xmlns:p14="http://schemas.microsoft.com/office/powerpoint/2010/main" val="321074088"/>
              </p:ext>
            </p:extLst>
          </p:nvPr>
        </p:nvGraphicFramePr>
        <p:xfrm>
          <a:off x="33521422" y="-56499"/>
          <a:ext cx="7072641" cy="23326308"/>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64000">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5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21975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169920">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5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60099"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997537" indent="-997537" algn="l" defTabSz="2660099" rtl="0" eaLnBrk="1" latinLnBrk="0" hangingPunct="1">
        <a:spcBef>
          <a:spcPct val="20000"/>
        </a:spcBef>
        <a:buFont typeface="Arial" pitchFamily="34" charset="0"/>
        <a:buChar char="•"/>
        <a:defRPr sz="9334" kern="1200">
          <a:solidFill>
            <a:schemeClr val="tx1"/>
          </a:solidFill>
          <a:latin typeface="+mn-lt"/>
          <a:ea typeface="+mn-ea"/>
          <a:cs typeface="+mn-cs"/>
        </a:defRPr>
      </a:lvl1pPr>
      <a:lvl2pPr marL="2161331" indent="-831281" algn="l" defTabSz="2660099" rtl="0" eaLnBrk="1" latinLnBrk="0" hangingPunct="1">
        <a:spcBef>
          <a:spcPct val="20000"/>
        </a:spcBef>
        <a:buFont typeface="Arial" pitchFamily="34" charset="0"/>
        <a:buChar char="–"/>
        <a:defRPr sz="8182" kern="1200">
          <a:solidFill>
            <a:schemeClr val="tx1"/>
          </a:solidFill>
          <a:latin typeface="+mn-lt"/>
          <a:ea typeface="+mn-ea"/>
          <a:cs typeface="+mn-cs"/>
        </a:defRPr>
      </a:lvl2pPr>
      <a:lvl3pPr marL="3325124" indent="-665025" algn="l" defTabSz="2660099" rtl="0" eaLnBrk="1" latinLnBrk="0" hangingPunct="1">
        <a:spcBef>
          <a:spcPct val="20000"/>
        </a:spcBef>
        <a:buFont typeface="Arial" pitchFamily="34" charset="0"/>
        <a:buChar char="•"/>
        <a:defRPr sz="7031" kern="1200">
          <a:solidFill>
            <a:schemeClr val="tx1"/>
          </a:solidFill>
          <a:latin typeface="+mn-lt"/>
          <a:ea typeface="+mn-ea"/>
          <a:cs typeface="+mn-cs"/>
        </a:defRPr>
      </a:lvl3pPr>
      <a:lvl4pPr marL="4655175"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4pPr>
      <a:lvl5pPr marL="598522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5pPr>
      <a:lvl6pPr marL="7315274"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6pPr>
      <a:lvl7pPr marL="86453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7pPr>
      <a:lvl8pPr marL="9975373"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8pPr>
      <a:lvl9pPr marL="11305422" indent="-665025" algn="l" defTabSz="2660099" rtl="0" eaLnBrk="1" latinLnBrk="0" hangingPunct="1">
        <a:spcBef>
          <a:spcPct val="20000"/>
        </a:spcBef>
        <a:buFont typeface="Arial" pitchFamily="34" charset="0"/>
        <a:buChar char="•"/>
        <a:defRPr sz="5818" kern="1200">
          <a:solidFill>
            <a:schemeClr val="tx1"/>
          </a:solidFill>
          <a:latin typeface="+mn-lt"/>
          <a:ea typeface="+mn-ea"/>
          <a:cs typeface="+mn-cs"/>
        </a:defRPr>
      </a:lvl9pPr>
    </p:bodyStyle>
    <p:otherStyle>
      <a:defPPr>
        <a:defRPr lang="en-US"/>
      </a:defPPr>
      <a:lvl1pPr marL="0" algn="l" defTabSz="2660099" rtl="0" eaLnBrk="1" latinLnBrk="0" hangingPunct="1">
        <a:defRPr sz="5212" kern="1200">
          <a:solidFill>
            <a:schemeClr val="tx1"/>
          </a:solidFill>
          <a:latin typeface="+mn-lt"/>
          <a:ea typeface="+mn-ea"/>
          <a:cs typeface="+mn-cs"/>
        </a:defRPr>
      </a:lvl1pPr>
      <a:lvl2pPr marL="1330050" algn="l" defTabSz="2660099" rtl="0" eaLnBrk="1" latinLnBrk="0" hangingPunct="1">
        <a:defRPr sz="5212" kern="1200">
          <a:solidFill>
            <a:schemeClr val="tx1"/>
          </a:solidFill>
          <a:latin typeface="+mn-lt"/>
          <a:ea typeface="+mn-ea"/>
          <a:cs typeface="+mn-cs"/>
        </a:defRPr>
      </a:lvl2pPr>
      <a:lvl3pPr marL="2660099" algn="l" defTabSz="2660099" rtl="0" eaLnBrk="1" latinLnBrk="0" hangingPunct="1">
        <a:defRPr sz="5212" kern="1200">
          <a:solidFill>
            <a:schemeClr val="tx1"/>
          </a:solidFill>
          <a:latin typeface="+mn-lt"/>
          <a:ea typeface="+mn-ea"/>
          <a:cs typeface="+mn-cs"/>
        </a:defRPr>
      </a:lvl3pPr>
      <a:lvl4pPr marL="3990149" algn="l" defTabSz="2660099" rtl="0" eaLnBrk="1" latinLnBrk="0" hangingPunct="1">
        <a:defRPr sz="5212" kern="1200">
          <a:solidFill>
            <a:schemeClr val="tx1"/>
          </a:solidFill>
          <a:latin typeface="+mn-lt"/>
          <a:ea typeface="+mn-ea"/>
          <a:cs typeface="+mn-cs"/>
        </a:defRPr>
      </a:lvl4pPr>
      <a:lvl5pPr marL="5320199" algn="l" defTabSz="2660099" rtl="0" eaLnBrk="1" latinLnBrk="0" hangingPunct="1">
        <a:defRPr sz="5212" kern="1200">
          <a:solidFill>
            <a:schemeClr val="tx1"/>
          </a:solidFill>
          <a:latin typeface="+mn-lt"/>
          <a:ea typeface="+mn-ea"/>
          <a:cs typeface="+mn-cs"/>
        </a:defRPr>
      </a:lvl5pPr>
      <a:lvl6pPr marL="6650248" algn="l" defTabSz="2660099" rtl="0" eaLnBrk="1" latinLnBrk="0" hangingPunct="1">
        <a:defRPr sz="5212" kern="1200">
          <a:solidFill>
            <a:schemeClr val="tx1"/>
          </a:solidFill>
          <a:latin typeface="+mn-lt"/>
          <a:ea typeface="+mn-ea"/>
          <a:cs typeface="+mn-cs"/>
        </a:defRPr>
      </a:lvl6pPr>
      <a:lvl7pPr marL="7980299" algn="l" defTabSz="2660099" rtl="0" eaLnBrk="1" latinLnBrk="0" hangingPunct="1">
        <a:defRPr sz="5212" kern="1200">
          <a:solidFill>
            <a:schemeClr val="tx1"/>
          </a:solidFill>
          <a:latin typeface="+mn-lt"/>
          <a:ea typeface="+mn-ea"/>
          <a:cs typeface="+mn-cs"/>
        </a:defRPr>
      </a:lvl7pPr>
      <a:lvl8pPr marL="9310347" algn="l" defTabSz="2660099" rtl="0" eaLnBrk="1" latinLnBrk="0" hangingPunct="1">
        <a:defRPr sz="5212" kern="1200">
          <a:solidFill>
            <a:schemeClr val="tx1"/>
          </a:solidFill>
          <a:latin typeface="+mn-lt"/>
          <a:ea typeface="+mn-ea"/>
          <a:cs typeface="+mn-cs"/>
        </a:defRPr>
      </a:lvl8pPr>
      <a:lvl9pPr marL="10640398" algn="l" defTabSz="2660099" rtl="0" eaLnBrk="1" latinLnBrk="0" hangingPunct="1">
        <a:defRPr sz="5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4757" y="4335455"/>
            <a:ext cx="7542609" cy="830975"/>
          </a:xfrm>
        </p:spPr>
        <p:txBody>
          <a:bodyPr/>
          <a:lstStyle/>
          <a:p>
            <a:endParaRPr lang="en-US" sz="2400" dirty="0"/>
          </a:p>
        </p:txBody>
      </p:sp>
      <p:sp>
        <p:nvSpPr>
          <p:cNvPr id="3" name="Text Placeholder 2"/>
          <p:cNvSpPr>
            <a:spLocks noGrp="1"/>
          </p:cNvSpPr>
          <p:nvPr>
            <p:ph type="body" sz="quarter" idx="11"/>
          </p:nvPr>
        </p:nvSpPr>
        <p:spPr>
          <a:xfrm>
            <a:off x="358371" y="3642744"/>
            <a:ext cx="7536657" cy="615545"/>
          </a:xfrm>
        </p:spPr>
        <p:txBody>
          <a:bodyPr/>
          <a:lstStyle/>
          <a:p>
            <a:endParaRPr lang="en-US" sz="2800" dirty="0"/>
          </a:p>
        </p:txBody>
      </p:sp>
      <p:sp>
        <p:nvSpPr>
          <p:cNvPr id="4" name="Text Placeholder 3"/>
          <p:cNvSpPr>
            <a:spLocks noGrp="1"/>
          </p:cNvSpPr>
          <p:nvPr>
            <p:ph type="body" sz="quarter" idx="20"/>
          </p:nvPr>
        </p:nvSpPr>
        <p:spPr>
          <a:xfrm>
            <a:off x="358369" y="9418586"/>
            <a:ext cx="7537847" cy="615545"/>
          </a:xfrm>
        </p:spPr>
        <p:txBody>
          <a:bodyPr/>
          <a:lstStyle/>
          <a:p>
            <a:endParaRPr lang="en-US" sz="2800"/>
          </a:p>
        </p:txBody>
      </p:sp>
      <p:sp>
        <p:nvSpPr>
          <p:cNvPr id="5" name="Text Placeholder 4"/>
          <p:cNvSpPr>
            <a:spLocks noGrp="1"/>
          </p:cNvSpPr>
          <p:nvPr>
            <p:ph type="body" sz="quarter" idx="21"/>
          </p:nvPr>
        </p:nvSpPr>
        <p:spPr>
          <a:xfrm>
            <a:off x="8595121" y="4335455"/>
            <a:ext cx="7536656" cy="830975"/>
          </a:xfrm>
        </p:spPr>
        <p:txBody>
          <a:bodyPr/>
          <a:lstStyle/>
          <a:p>
            <a:endParaRPr lang="en-US" sz="2400"/>
          </a:p>
        </p:txBody>
      </p:sp>
      <p:sp>
        <p:nvSpPr>
          <p:cNvPr id="6" name="Text Placeholder 5"/>
          <p:cNvSpPr>
            <a:spLocks noGrp="1"/>
          </p:cNvSpPr>
          <p:nvPr>
            <p:ph type="body" sz="quarter" idx="22"/>
          </p:nvPr>
        </p:nvSpPr>
        <p:spPr>
          <a:xfrm>
            <a:off x="8595123" y="3642744"/>
            <a:ext cx="7536657" cy="615545"/>
          </a:xfrm>
        </p:spPr>
        <p:txBody>
          <a:bodyPr/>
          <a:lstStyle/>
          <a:p>
            <a:endParaRPr lang="en-US" sz="2800"/>
          </a:p>
        </p:txBody>
      </p:sp>
      <p:sp>
        <p:nvSpPr>
          <p:cNvPr id="7" name="Text Placeholder 6"/>
          <p:cNvSpPr>
            <a:spLocks noGrp="1"/>
          </p:cNvSpPr>
          <p:nvPr>
            <p:ph type="body" sz="quarter" idx="23"/>
          </p:nvPr>
        </p:nvSpPr>
        <p:spPr>
          <a:xfrm>
            <a:off x="16789008" y="4335455"/>
            <a:ext cx="7536656" cy="830975"/>
          </a:xfrm>
        </p:spPr>
        <p:txBody>
          <a:bodyPr/>
          <a:lstStyle/>
          <a:p>
            <a:endParaRPr lang="en-US" sz="2400"/>
          </a:p>
        </p:txBody>
      </p:sp>
      <p:sp>
        <p:nvSpPr>
          <p:cNvPr id="8" name="Text Placeholder 7"/>
          <p:cNvSpPr>
            <a:spLocks noGrp="1"/>
          </p:cNvSpPr>
          <p:nvPr>
            <p:ph type="body" sz="quarter" idx="24"/>
          </p:nvPr>
        </p:nvSpPr>
        <p:spPr>
          <a:xfrm>
            <a:off x="16783053" y="3642744"/>
            <a:ext cx="7543800" cy="615545"/>
          </a:xfrm>
        </p:spPr>
        <p:txBody>
          <a:bodyPr/>
          <a:lstStyle/>
          <a:p>
            <a:endParaRPr lang="en-US" sz="2800"/>
          </a:p>
        </p:txBody>
      </p:sp>
      <p:sp>
        <p:nvSpPr>
          <p:cNvPr id="9" name="Text Placeholder 8"/>
          <p:cNvSpPr>
            <a:spLocks noGrp="1"/>
          </p:cNvSpPr>
          <p:nvPr>
            <p:ph type="body" sz="quarter" idx="25"/>
          </p:nvPr>
        </p:nvSpPr>
        <p:spPr>
          <a:xfrm>
            <a:off x="25042720" y="3642744"/>
            <a:ext cx="7535264" cy="615545"/>
          </a:xfrm>
        </p:spPr>
        <p:txBody>
          <a:bodyPr/>
          <a:lstStyle/>
          <a:p>
            <a:endParaRPr lang="en-US" sz="2800"/>
          </a:p>
        </p:txBody>
      </p:sp>
      <p:sp>
        <p:nvSpPr>
          <p:cNvPr id="10" name="Text Placeholder 9"/>
          <p:cNvSpPr>
            <a:spLocks noGrp="1"/>
          </p:cNvSpPr>
          <p:nvPr>
            <p:ph type="body" sz="quarter" idx="26"/>
          </p:nvPr>
        </p:nvSpPr>
        <p:spPr>
          <a:xfrm>
            <a:off x="25042720" y="4252323"/>
            <a:ext cx="7535264" cy="830975"/>
          </a:xfrm>
        </p:spPr>
        <p:txBody>
          <a:bodyPr/>
          <a:lstStyle/>
          <a:p>
            <a:endParaRPr lang="en-US" sz="2400"/>
          </a:p>
        </p:txBody>
      </p:sp>
      <p:sp>
        <p:nvSpPr>
          <p:cNvPr id="11" name="Text Placeholder 10"/>
          <p:cNvSpPr>
            <a:spLocks noGrp="1"/>
          </p:cNvSpPr>
          <p:nvPr>
            <p:ph type="body" sz="quarter" idx="27"/>
          </p:nvPr>
        </p:nvSpPr>
        <p:spPr>
          <a:xfrm>
            <a:off x="25042720" y="9458736"/>
            <a:ext cx="7535264" cy="615545"/>
          </a:xfrm>
        </p:spPr>
        <p:txBody>
          <a:bodyPr/>
          <a:lstStyle/>
          <a:p>
            <a:endParaRPr lang="en-US" sz="2800"/>
          </a:p>
        </p:txBody>
      </p:sp>
      <p:sp>
        <p:nvSpPr>
          <p:cNvPr id="12" name="Text Placeholder 11"/>
          <p:cNvSpPr>
            <a:spLocks noGrp="1"/>
          </p:cNvSpPr>
          <p:nvPr>
            <p:ph type="body" sz="quarter" idx="28"/>
          </p:nvPr>
        </p:nvSpPr>
        <p:spPr>
          <a:xfrm>
            <a:off x="25042719" y="10007604"/>
            <a:ext cx="7539037" cy="830975"/>
          </a:xfrm>
        </p:spPr>
        <p:txBody>
          <a:bodyPr/>
          <a:lstStyle/>
          <a:p>
            <a:endParaRPr lang="en-US" sz="2400"/>
          </a:p>
        </p:txBody>
      </p:sp>
      <p:sp>
        <p:nvSpPr>
          <p:cNvPr id="13" name="Text Placeholder 12"/>
          <p:cNvSpPr>
            <a:spLocks noGrp="1"/>
          </p:cNvSpPr>
          <p:nvPr>
            <p:ph type="body" sz="quarter" idx="29"/>
          </p:nvPr>
        </p:nvSpPr>
        <p:spPr>
          <a:xfrm>
            <a:off x="26146370" y="16403033"/>
            <a:ext cx="5327964" cy="615545"/>
          </a:xfrm>
        </p:spPr>
        <p:txBody>
          <a:bodyPr/>
          <a:lstStyle/>
          <a:p>
            <a:endParaRPr lang="en-US" sz="2800" dirty="0"/>
          </a:p>
        </p:txBody>
      </p:sp>
      <p:sp>
        <p:nvSpPr>
          <p:cNvPr id="14" name="Text Placeholder 13"/>
          <p:cNvSpPr>
            <a:spLocks noGrp="1"/>
          </p:cNvSpPr>
          <p:nvPr>
            <p:ph type="body" sz="quarter" idx="30"/>
          </p:nvPr>
        </p:nvSpPr>
        <p:spPr>
          <a:xfrm>
            <a:off x="25042719" y="17622300"/>
            <a:ext cx="7539037" cy="830975"/>
          </a:xfrm>
        </p:spPr>
        <p:txBody>
          <a:bodyPr/>
          <a:lstStyle/>
          <a:p>
            <a:endParaRPr lang="en-US" sz="2400"/>
          </a:p>
        </p:txBody>
      </p:sp>
      <p:sp>
        <p:nvSpPr>
          <p:cNvPr id="15" name="Text Placeholder 14"/>
          <p:cNvSpPr>
            <a:spLocks noGrp="1"/>
          </p:cNvSpPr>
          <p:nvPr>
            <p:ph type="body" sz="quarter" idx="96"/>
          </p:nvPr>
        </p:nvSpPr>
        <p:spPr>
          <a:xfrm>
            <a:off x="344757" y="10050836"/>
            <a:ext cx="7542609" cy="830975"/>
          </a:xfrm>
        </p:spPr>
        <p:txBody>
          <a:bodyPr/>
          <a:lstStyle/>
          <a:p>
            <a:endParaRPr lang="en-US" sz="2400"/>
          </a:p>
        </p:txBody>
      </p:sp>
      <p:sp>
        <p:nvSpPr>
          <p:cNvPr id="17" name="Text Placeholder 16"/>
          <p:cNvSpPr>
            <a:spLocks noGrp="1"/>
          </p:cNvSpPr>
          <p:nvPr>
            <p:ph type="body" sz="quarter" idx="151"/>
          </p:nvPr>
        </p:nvSpPr>
        <p:spPr/>
        <p:txBody>
          <a:bodyPr>
            <a:normAutofit/>
          </a:bodyPr>
          <a:lstStyle/>
          <a:p>
            <a:endParaRPr lang="en-US" dirty="0"/>
          </a:p>
        </p:txBody>
      </p:sp>
      <p:sp>
        <p:nvSpPr>
          <p:cNvPr id="18" name="Text Placeholder 17"/>
          <p:cNvSpPr>
            <a:spLocks noGrp="1"/>
          </p:cNvSpPr>
          <p:nvPr>
            <p:ph type="body" sz="quarter" idx="153"/>
          </p:nvPr>
        </p:nvSpPr>
        <p:spPr/>
        <p:txBody>
          <a:bodyPr>
            <a:normAutofit/>
          </a:bodyPr>
          <a:lstStyle/>
          <a:p>
            <a:endParaRPr lang="en-US" sz="600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8297" y="530654"/>
            <a:ext cx="5420104" cy="2014789"/>
          </a:xfrm>
          <a:prstGeom prst="rect">
            <a:avLst/>
          </a:prstGeom>
        </p:spPr>
      </p:pic>
      <p:pic>
        <p:nvPicPr>
          <p:cNvPr id="20" name="Picture 19">
            <a:extLst>
              <a:ext uri="{FF2B5EF4-FFF2-40B4-BE49-F238E27FC236}">
                <a16:creationId xmlns:a16="http://schemas.microsoft.com/office/drawing/2014/main" id="{4C71F1B8-F1FF-4CF5-BEC9-858F4ADC3F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371" y="472290"/>
            <a:ext cx="8077221" cy="2073153"/>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792</TotalTime>
  <Words>1</Words>
  <Application>Microsoft Office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Genet, Kristen S</cp:lastModifiedBy>
  <cp:revision>62</cp:revision>
  <dcterms:created xsi:type="dcterms:W3CDTF">2012-02-03T19:11:35Z</dcterms:created>
  <dcterms:modified xsi:type="dcterms:W3CDTF">2023-03-03T19:15:42Z</dcterms:modified>
</cp:coreProperties>
</file>