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32918400" cy="21945600"/>
  <p:notesSz cx="6858000" cy="9144000"/>
  <p:defaultTextStyle>
    <a:defPPr>
      <a:defRPr lang="en-US"/>
    </a:defPPr>
    <a:lvl1pPr marL="0" algn="l" defTabSz="2227043" rtl="0" eaLnBrk="1" latinLnBrk="0" hangingPunct="1">
      <a:defRPr sz="4364" kern="1200">
        <a:solidFill>
          <a:schemeClr val="tx1"/>
        </a:solidFill>
        <a:latin typeface="+mn-lt"/>
        <a:ea typeface="+mn-ea"/>
        <a:cs typeface="+mn-cs"/>
      </a:defRPr>
    </a:lvl1pPr>
    <a:lvl2pPr marL="1113522" algn="l" defTabSz="2227043" rtl="0" eaLnBrk="1" latinLnBrk="0" hangingPunct="1">
      <a:defRPr sz="4364" kern="1200">
        <a:solidFill>
          <a:schemeClr val="tx1"/>
        </a:solidFill>
        <a:latin typeface="+mn-lt"/>
        <a:ea typeface="+mn-ea"/>
        <a:cs typeface="+mn-cs"/>
      </a:defRPr>
    </a:lvl2pPr>
    <a:lvl3pPr marL="2227043" algn="l" defTabSz="2227043" rtl="0" eaLnBrk="1" latinLnBrk="0" hangingPunct="1">
      <a:defRPr sz="4364" kern="1200">
        <a:solidFill>
          <a:schemeClr val="tx1"/>
        </a:solidFill>
        <a:latin typeface="+mn-lt"/>
        <a:ea typeface="+mn-ea"/>
        <a:cs typeface="+mn-cs"/>
      </a:defRPr>
    </a:lvl3pPr>
    <a:lvl4pPr marL="3340566" algn="l" defTabSz="2227043" rtl="0" eaLnBrk="1" latinLnBrk="0" hangingPunct="1">
      <a:defRPr sz="4364" kern="1200">
        <a:solidFill>
          <a:schemeClr val="tx1"/>
        </a:solidFill>
        <a:latin typeface="+mn-lt"/>
        <a:ea typeface="+mn-ea"/>
        <a:cs typeface="+mn-cs"/>
      </a:defRPr>
    </a:lvl4pPr>
    <a:lvl5pPr marL="4454087" algn="l" defTabSz="2227043" rtl="0" eaLnBrk="1" latinLnBrk="0" hangingPunct="1">
      <a:defRPr sz="4364" kern="1200">
        <a:solidFill>
          <a:schemeClr val="tx1"/>
        </a:solidFill>
        <a:latin typeface="+mn-lt"/>
        <a:ea typeface="+mn-ea"/>
        <a:cs typeface="+mn-cs"/>
      </a:defRPr>
    </a:lvl5pPr>
    <a:lvl6pPr marL="5567610" algn="l" defTabSz="2227043" rtl="0" eaLnBrk="1" latinLnBrk="0" hangingPunct="1">
      <a:defRPr sz="4364" kern="1200">
        <a:solidFill>
          <a:schemeClr val="tx1"/>
        </a:solidFill>
        <a:latin typeface="+mn-lt"/>
        <a:ea typeface="+mn-ea"/>
        <a:cs typeface="+mn-cs"/>
      </a:defRPr>
    </a:lvl6pPr>
    <a:lvl7pPr marL="6681132" algn="l" defTabSz="2227043" rtl="0" eaLnBrk="1" latinLnBrk="0" hangingPunct="1">
      <a:defRPr sz="4364" kern="1200">
        <a:solidFill>
          <a:schemeClr val="tx1"/>
        </a:solidFill>
        <a:latin typeface="+mn-lt"/>
        <a:ea typeface="+mn-ea"/>
        <a:cs typeface="+mn-cs"/>
      </a:defRPr>
    </a:lvl7pPr>
    <a:lvl8pPr marL="7794653" algn="l" defTabSz="2227043" rtl="0" eaLnBrk="1" latinLnBrk="0" hangingPunct="1">
      <a:defRPr sz="4364" kern="1200">
        <a:solidFill>
          <a:schemeClr val="tx1"/>
        </a:solidFill>
        <a:latin typeface="+mn-lt"/>
        <a:ea typeface="+mn-ea"/>
        <a:cs typeface="+mn-cs"/>
      </a:defRPr>
    </a:lvl8pPr>
    <a:lvl9pPr marL="8908175" algn="l" defTabSz="2227043" rtl="0" eaLnBrk="1" latinLnBrk="0" hangingPunct="1">
      <a:defRPr sz="436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E6422-65DD-4D7F-B828-2E5F7A0129A3}" v="2" dt="2023-03-03T18:59:00.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218" autoAdjust="0"/>
  </p:normalViewPr>
  <p:slideViewPr>
    <p:cSldViewPr snapToGrid="0" snapToObjects="1" showGuides="1">
      <p:cViewPr varScale="1">
        <p:scale>
          <a:sx n="23" d="100"/>
          <a:sy n="23" d="100"/>
        </p:scale>
        <p:origin x="1088" y="2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t, Kristen S" userId="ae61c6e9-ae23-470b-a4c1-b8f8abb72a62" providerId="ADAL" clId="{7EEE6422-65DD-4D7F-B828-2E5F7A0129A3}"/>
    <pc:docChg chg="modSld">
      <pc:chgData name="Genet, Kristen S" userId="ae61c6e9-ae23-470b-a4c1-b8f8abb72a62" providerId="ADAL" clId="{7EEE6422-65DD-4D7F-B828-2E5F7A0129A3}" dt="2023-03-03T19:09:18.178" v="25" actId="255"/>
      <pc:docMkLst>
        <pc:docMk/>
      </pc:docMkLst>
      <pc:sldChg chg="delSp modSp mod">
        <pc:chgData name="Genet, Kristen S" userId="ae61c6e9-ae23-470b-a4c1-b8f8abb72a62" providerId="ADAL" clId="{7EEE6422-65DD-4D7F-B828-2E5F7A0129A3}" dt="2023-03-03T19:09:18.178" v="25" actId="255"/>
        <pc:sldMkLst>
          <pc:docMk/>
          <pc:sldMk cId="183389920" sldId="261"/>
        </pc:sldMkLst>
        <pc:spChg chg="mod">
          <ac:chgData name="Genet, Kristen S" userId="ae61c6e9-ae23-470b-a4c1-b8f8abb72a62" providerId="ADAL" clId="{7EEE6422-65DD-4D7F-B828-2E5F7A0129A3}" dt="2023-03-03T19:08:09.632" v="8" actId="255"/>
          <ac:spMkLst>
            <pc:docMk/>
            <pc:sldMk cId="183389920" sldId="261"/>
            <ac:spMk id="3" creationId="{368F42AB-0B38-6240-B455-4EAD6491D21A}"/>
          </ac:spMkLst>
        </pc:spChg>
        <pc:spChg chg="mod">
          <ac:chgData name="Genet, Kristen S" userId="ae61c6e9-ae23-470b-a4c1-b8f8abb72a62" providerId="ADAL" clId="{7EEE6422-65DD-4D7F-B828-2E5F7A0129A3}" dt="2023-03-03T19:07:59.968" v="6" actId="255"/>
          <ac:spMkLst>
            <pc:docMk/>
            <pc:sldMk cId="183389920" sldId="261"/>
            <ac:spMk id="4" creationId="{C92934C5-F417-4547-A178-F9454BBDDA4A}"/>
          </ac:spMkLst>
        </pc:spChg>
        <pc:spChg chg="mod">
          <ac:chgData name="Genet, Kristen S" userId="ae61c6e9-ae23-470b-a4c1-b8f8abb72a62" providerId="ADAL" clId="{7EEE6422-65DD-4D7F-B828-2E5F7A0129A3}" dt="2023-03-03T19:08:25.365" v="9" actId="255"/>
          <ac:spMkLst>
            <pc:docMk/>
            <pc:sldMk cId="183389920" sldId="261"/>
            <ac:spMk id="5" creationId="{03371DE7-DCBD-E143-8BC8-F10EEF67D84C}"/>
          </ac:spMkLst>
        </pc:spChg>
        <pc:spChg chg="mod">
          <ac:chgData name="Genet, Kristen S" userId="ae61c6e9-ae23-470b-a4c1-b8f8abb72a62" providerId="ADAL" clId="{7EEE6422-65DD-4D7F-B828-2E5F7A0129A3}" dt="2023-03-03T19:08:25.365" v="9" actId="255"/>
          <ac:spMkLst>
            <pc:docMk/>
            <pc:sldMk cId="183389920" sldId="261"/>
            <ac:spMk id="6" creationId="{A5DE1169-8E44-8344-A5CD-DA0F01E9245D}"/>
          </ac:spMkLst>
        </pc:spChg>
        <pc:spChg chg="mod">
          <ac:chgData name="Genet, Kristen S" userId="ae61c6e9-ae23-470b-a4c1-b8f8abb72a62" providerId="ADAL" clId="{7EEE6422-65DD-4D7F-B828-2E5F7A0129A3}" dt="2023-03-03T19:08:25.365" v="9" actId="255"/>
          <ac:spMkLst>
            <pc:docMk/>
            <pc:sldMk cId="183389920" sldId="261"/>
            <ac:spMk id="7" creationId="{8A19A437-04D4-5F45-A616-3A5D998A1D8E}"/>
          </ac:spMkLst>
        </pc:spChg>
        <pc:spChg chg="mod">
          <ac:chgData name="Genet, Kristen S" userId="ae61c6e9-ae23-470b-a4c1-b8f8abb72a62" providerId="ADAL" clId="{7EEE6422-65DD-4D7F-B828-2E5F7A0129A3}" dt="2023-03-03T19:08:25.365" v="9" actId="255"/>
          <ac:spMkLst>
            <pc:docMk/>
            <pc:sldMk cId="183389920" sldId="261"/>
            <ac:spMk id="8" creationId="{527E62BD-C7ED-5840-AD8F-AB2265CC8F56}"/>
          </ac:spMkLst>
        </pc:spChg>
        <pc:spChg chg="mod">
          <ac:chgData name="Genet, Kristen S" userId="ae61c6e9-ae23-470b-a4c1-b8f8abb72a62" providerId="ADAL" clId="{7EEE6422-65DD-4D7F-B828-2E5F7A0129A3}" dt="2023-03-03T19:08:25.365" v="9" actId="255"/>
          <ac:spMkLst>
            <pc:docMk/>
            <pc:sldMk cId="183389920" sldId="261"/>
            <ac:spMk id="9" creationId="{24A6263A-4C35-7147-8D90-4054A0A02347}"/>
          </ac:spMkLst>
        </pc:spChg>
        <pc:spChg chg="mod">
          <ac:chgData name="Genet, Kristen S" userId="ae61c6e9-ae23-470b-a4c1-b8f8abb72a62" providerId="ADAL" clId="{7EEE6422-65DD-4D7F-B828-2E5F7A0129A3}" dt="2023-03-03T19:08:25.365" v="9" actId="255"/>
          <ac:spMkLst>
            <pc:docMk/>
            <pc:sldMk cId="183389920" sldId="261"/>
            <ac:spMk id="10" creationId="{099B1F13-D3D0-F942-946A-23CAE9ECBE0B}"/>
          </ac:spMkLst>
        </pc:spChg>
        <pc:spChg chg="mod">
          <ac:chgData name="Genet, Kristen S" userId="ae61c6e9-ae23-470b-a4c1-b8f8abb72a62" providerId="ADAL" clId="{7EEE6422-65DD-4D7F-B828-2E5F7A0129A3}" dt="2023-03-03T19:08:25.365" v="9" actId="255"/>
          <ac:spMkLst>
            <pc:docMk/>
            <pc:sldMk cId="183389920" sldId="261"/>
            <ac:spMk id="11" creationId="{5036AC81-DBB2-0640-A267-6633E3F50FE6}"/>
          </ac:spMkLst>
        </pc:spChg>
        <pc:spChg chg="mod">
          <ac:chgData name="Genet, Kristen S" userId="ae61c6e9-ae23-470b-a4c1-b8f8abb72a62" providerId="ADAL" clId="{7EEE6422-65DD-4D7F-B828-2E5F7A0129A3}" dt="2023-03-03T19:09:18.178" v="25" actId="255"/>
          <ac:spMkLst>
            <pc:docMk/>
            <pc:sldMk cId="183389920" sldId="261"/>
            <ac:spMk id="12" creationId="{4614F892-6D6E-EC44-9CF5-9E88641C3D98}"/>
          </ac:spMkLst>
        </pc:spChg>
        <pc:spChg chg="mod">
          <ac:chgData name="Genet, Kristen S" userId="ae61c6e9-ae23-470b-a4c1-b8f8abb72a62" providerId="ADAL" clId="{7EEE6422-65DD-4D7F-B828-2E5F7A0129A3}" dt="2023-03-03T19:09:18.178" v="25" actId="255"/>
          <ac:spMkLst>
            <pc:docMk/>
            <pc:sldMk cId="183389920" sldId="261"/>
            <ac:spMk id="13" creationId="{4DD4B619-430D-8A45-B4E0-96F5F4B5F4A9}"/>
          </ac:spMkLst>
        </pc:spChg>
        <pc:spChg chg="mod">
          <ac:chgData name="Genet, Kristen S" userId="ae61c6e9-ae23-470b-a4c1-b8f8abb72a62" providerId="ADAL" clId="{7EEE6422-65DD-4D7F-B828-2E5F7A0129A3}" dt="2023-03-03T19:09:18.178" v="25" actId="255"/>
          <ac:spMkLst>
            <pc:docMk/>
            <pc:sldMk cId="183389920" sldId="261"/>
            <ac:spMk id="14" creationId="{A24D8D8C-BE60-804E-9306-8CEF739EA2BB}"/>
          </ac:spMkLst>
        </pc:spChg>
        <pc:spChg chg="mod">
          <ac:chgData name="Genet, Kristen S" userId="ae61c6e9-ae23-470b-a4c1-b8f8abb72a62" providerId="ADAL" clId="{7EEE6422-65DD-4D7F-B828-2E5F7A0129A3}" dt="2023-03-03T19:09:18.178" v="25" actId="255"/>
          <ac:spMkLst>
            <pc:docMk/>
            <pc:sldMk cId="183389920" sldId="261"/>
            <ac:spMk id="15" creationId="{573F2124-F9EB-C443-9990-BDE8295F860C}"/>
          </ac:spMkLst>
        </pc:spChg>
        <pc:spChg chg="mod">
          <ac:chgData name="Genet, Kristen S" userId="ae61c6e9-ae23-470b-a4c1-b8f8abb72a62" providerId="ADAL" clId="{7EEE6422-65DD-4D7F-B828-2E5F7A0129A3}" dt="2023-03-03T19:09:18.178" v="25" actId="255"/>
          <ac:spMkLst>
            <pc:docMk/>
            <pc:sldMk cId="183389920" sldId="261"/>
            <ac:spMk id="16" creationId="{EC58161B-F9FB-9047-B3D0-05DFF4252F3B}"/>
          </ac:spMkLst>
        </pc:spChg>
        <pc:spChg chg="mod">
          <ac:chgData name="Genet, Kristen S" userId="ae61c6e9-ae23-470b-a4c1-b8f8abb72a62" providerId="ADAL" clId="{7EEE6422-65DD-4D7F-B828-2E5F7A0129A3}" dt="2023-03-03T19:09:18.178" v="25" actId="255"/>
          <ac:spMkLst>
            <pc:docMk/>
            <pc:sldMk cId="183389920" sldId="261"/>
            <ac:spMk id="17" creationId="{C88BBE9A-9B55-4542-9F18-BFAF6613CB1D}"/>
          </ac:spMkLst>
        </pc:spChg>
        <pc:spChg chg="mod">
          <ac:chgData name="Genet, Kristen S" userId="ae61c6e9-ae23-470b-a4c1-b8f8abb72a62" providerId="ADAL" clId="{7EEE6422-65DD-4D7F-B828-2E5F7A0129A3}" dt="2023-03-03T19:09:18.178" v="25" actId="255"/>
          <ac:spMkLst>
            <pc:docMk/>
            <pc:sldMk cId="183389920" sldId="261"/>
            <ac:spMk id="18" creationId="{E641D930-5617-634E-B179-DBF1A8A3CF60}"/>
          </ac:spMkLst>
        </pc:spChg>
        <pc:grpChg chg="del">
          <ac:chgData name="Genet, Kristen S" userId="ae61c6e9-ae23-470b-a4c1-b8f8abb72a62" providerId="ADAL" clId="{7EEE6422-65DD-4D7F-B828-2E5F7A0129A3}" dt="2023-03-03T18:59:00.828" v="0" actId="478"/>
          <ac:grpSpMkLst>
            <pc:docMk/>
            <pc:sldMk cId="183389920" sldId="261"/>
            <ac:grpSpMk id="23" creationId="{1933B4AC-CE4A-4264-B3AB-05DCCA037D05}"/>
          </ac:grpSpMkLst>
        </pc:grpChg>
        <pc:picChg chg="mod">
          <ac:chgData name="Genet, Kristen S" userId="ae61c6e9-ae23-470b-a4c1-b8f8abb72a62" providerId="ADAL" clId="{7EEE6422-65DD-4D7F-B828-2E5F7A0129A3}" dt="2023-03-03T19:07:41.954" v="4" actId="14100"/>
          <ac:picMkLst>
            <pc:docMk/>
            <pc:sldMk cId="183389920" sldId="261"/>
            <ac:picMk id="19" creationId="{00000000-0000-0000-0000-000000000000}"/>
          </ac:picMkLst>
        </pc:picChg>
        <pc:picChg chg="mod">
          <ac:chgData name="Genet, Kristen S" userId="ae61c6e9-ae23-470b-a4c1-b8f8abb72a62" providerId="ADAL" clId="{7EEE6422-65DD-4D7F-B828-2E5F7A0129A3}" dt="2023-03-03T19:07:34.895" v="3" actId="14100"/>
          <ac:picMkLst>
            <pc:docMk/>
            <pc:sldMk cId="183389920" sldId="261"/>
            <ac:picMk id="20" creationId="{4C71F1B8-F1FF-4CF5-BEC9-858F4ADC3F11}"/>
          </ac:picMkLst>
        </pc:picChg>
      </pc:sldChg>
    </pc:docChg>
  </pc:docChgLst>
  <pc:docChgLst>
    <pc:chgData name="Genet, Kristen S" userId="ae61c6e9-ae23-470b-a4c1-b8f8abb72a62" providerId="ADAL" clId="{882CEBCA-D775-46A3-A7D6-12264EACE229}"/>
    <pc:docChg chg="modSld">
      <pc:chgData name="Genet, Kristen S" userId="ae61c6e9-ae23-470b-a4c1-b8f8abb72a62" providerId="ADAL" clId="{882CEBCA-D775-46A3-A7D6-12264EACE229}" dt="2022-04-14T09:47:11.729" v="1" actId="1076"/>
      <pc:docMkLst>
        <pc:docMk/>
      </pc:docMkLst>
      <pc:sldChg chg="modSp mod">
        <pc:chgData name="Genet, Kristen S" userId="ae61c6e9-ae23-470b-a4c1-b8f8abb72a62" providerId="ADAL" clId="{882CEBCA-D775-46A3-A7D6-12264EACE229}" dt="2022-04-14T09:47:11.729" v="1" actId="1076"/>
        <pc:sldMkLst>
          <pc:docMk/>
          <pc:sldMk cId="183389920" sldId="261"/>
        </pc:sldMkLst>
        <pc:spChg chg="mod">
          <ac:chgData name="Genet, Kristen S" userId="ae61c6e9-ae23-470b-a4c1-b8f8abb72a62" providerId="ADAL" clId="{882CEBCA-D775-46A3-A7D6-12264EACE229}" dt="2022-04-14T09:47:05.936" v="0" actId="1076"/>
          <ac:spMkLst>
            <pc:docMk/>
            <pc:sldMk cId="183389920" sldId="261"/>
            <ac:spMk id="22" creationId="{86454179-2888-4DEB-9662-89E5C076028D}"/>
          </ac:spMkLst>
        </pc:spChg>
        <pc:grpChg chg="mod">
          <ac:chgData name="Genet, Kristen S" userId="ae61c6e9-ae23-470b-a4c1-b8f8abb72a62" providerId="ADAL" clId="{882CEBCA-D775-46A3-A7D6-12264EACE229}" dt="2022-04-14T09:47:05.936" v="0" actId="1076"/>
          <ac:grpSpMkLst>
            <pc:docMk/>
            <pc:sldMk cId="183389920" sldId="261"/>
            <ac:grpSpMk id="23" creationId="{1933B4AC-CE4A-4264-B3AB-05DCCA037D05}"/>
          </ac:grpSpMkLst>
        </pc:grpChg>
        <pc:picChg chg="mod">
          <ac:chgData name="Genet, Kristen S" userId="ae61c6e9-ae23-470b-a4c1-b8f8abb72a62" providerId="ADAL" clId="{882CEBCA-D775-46A3-A7D6-12264EACE229}" dt="2022-04-14T09:47:11.729" v="1" actId="1076"/>
          <ac:picMkLst>
            <pc:docMk/>
            <pc:sldMk cId="183389920" sldId="261"/>
            <ac:picMk id="19" creationId="{00000000-0000-0000-0000-000000000000}"/>
          </ac:picMkLst>
        </pc:picChg>
        <pc:picChg chg="mod">
          <ac:chgData name="Genet, Kristen S" userId="ae61c6e9-ae23-470b-a4c1-b8f8abb72a62" providerId="ADAL" clId="{882CEBCA-D775-46A3-A7D6-12264EACE229}" dt="2022-04-14T09:47:11.729" v="1" actId="1076"/>
          <ac:picMkLst>
            <pc:docMk/>
            <pc:sldMk cId="183389920" sldId="261"/>
            <ac:picMk id="20" creationId="{4C71F1B8-F1FF-4CF5-BEC9-858F4ADC3F11}"/>
          </ac:picMkLst>
        </pc:picChg>
        <pc:picChg chg="mod">
          <ac:chgData name="Genet, Kristen S" userId="ae61c6e9-ae23-470b-a4c1-b8f8abb72a62" providerId="ADAL" clId="{882CEBCA-D775-46A3-A7D6-12264EACE229}" dt="2022-04-14T09:47:05.936" v="0" actId="1076"/>
          <ac:picMkLst>
            <pc:docMk/>
            <pc:sldMk cId="183389920" sldId="261"/>
            <ac:picMk id="1026" creationId="{2F52EA4F-E509-40C7-8E4B-91D6739267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3/3/2023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227043" rtl="0" eaLnBrk="1" latinLnBrk="0" hangingPunct="1">
      <a:defRPr sz="2943" kern="1200">
        <a:solidFill>
          <a:schemeClr val="tx1"/>
        </a:solidFill>
        <a:latin typeface="+mn-lt"/>
        <a:ea typeface="+mn-ea"/>
        <a:cs typeface="+mn-cs"/>
      </a:defRPr>
    </a:lvl1pPr>
    <a:lvl2pPr marL="1113522" algn="l" defTabSz="2227043" rtl="0" eaLnBrk="1" latinLnBrk="0" hangingPunct="1">
      <a:defRPr sz="2943" kern="1200">
        <a:solidFill>
          <a:schemeClr val="tx1"/>
        </a:solidFill>
        <a:latin typeface="+mn-lt"/>
        <a:ea typeface="+mn-ea"/>
        <a:cs typeface="+mn-cs"/>
      </a:defRPr>
    </a:lvl2pPr>
    <a:lvl3pPr marL="2227043" algn="l" defTabSz="2227043" rtl="0" eaLnBrk="1" latinLnBrk="0" hangingPunct="1">
      <a:defRPr sz="2943" kern="1200">
        <a:solidFill>
          <a:schemeClr val="tx1"/>
        </a:solidFill>
        <a:latin typeface="+mn-lt"/>
        <a:ea typeface="+mn-ea"/>
        <a:cs typeface="+mn-cs"/>
      </a:defRPr>
    </a:lvl3pPr>
    <a:lvl4pPr marL="3340566" algn="l" defTabSz="2227043" rtl="0" eaLnBrk="1" latinLnBrk="0" hangingPunct="1">
      <a:defRPr sz="2943" kern="1200">
        <a:solidFill>
          <a:schemeClr val="tx1"/>
        </a:solidFill>
        <a:latin typeface="+mn-lt"/>
        <a:ea typeface="+mn-ea"/>
        <a:cs typeface="+mn-cs"/>
      </a:defRPr>
    </a:lvl4pPr>
    <a:lvl5pPr marL="4454087" algn="l" defTabSz="2227043" rtl="0" eaLnBrk="1" latinLnBrk="0" hangingPunct="1">
      <a:defRPr sz="2943" kern="1200">
        <a:solidFill>
          <a:schemeClr val="tx1"/>
        </a:solidFill>
        <a:latin typeface="+mn-lt"/>
        <a:ea typeface="+mn-ea"/>
        <a:cs typeface="+mn-cs"/>
      </a:defRPr>
    </a:lvl5pPr>
    <a:lvl6pPr marL="5567610" algn="l" defTabSz="2227043" rtl="0" eaLnBrk="1" latinLnBrk="0" hangingPunct="1">
      <a:defRPr sz="2943" kern="1200">
        <a:solidFill>
          <a:schemeClr val="tx1"/>
        </a:solidFill>
        <a:latin typeface="+mn-lt"/>
        <a:ea typeface="+mn-ea"/>
        <a:cs typeface="+mn-cs"/>
      </a:defRPr>
    </a:lvl6pPr>
    <a:lvl7pPr marL="6681132" algn="l" defTabSz="2227043" rtl="0" eaLnBrk="1" latinLnBrk="0" hangingPunct="1">
      <a:defRPr sz="2943" kern="1200">
        <a:solidFill>
          <a:schemeClr val="tx1"/>
        </a:solidFill>
        <a:latin typeface="+mn-lt"/>
        <a:ea typeface="+mn-ea"/>
        <a:cs typeface="+mn-cs"/>
      </a:defRPr>
    </a:lvl7pPr>
    <a:lvl8pPr marL="7794653" algn="l" defTabSz="2227043" rtl="0" eaLnBrk="1" latinLnBrk="0" hangingPunct="1">
      <a:defRPr sz="2943" kern="1200">
        <a:solidFill>
          <a:schemeClr val="tx1"/>
        </a:solidFill>
        <a:latin typeface="+mn-lt"/>
        <a:ea typeface="+mn-ea"/>
        <a:cs typeface="+mn-cs"/>
      </a:defRPr>
    </a:lvl8pPr>
    <a:lvl9pPr marL="8908175" algn="l" defTabSz="2227043" rtl="0" eaLnBrk="1" latinLnBrk="0" hangingPunct="1">
      <a:defRPr sz="2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8572500" y="1934657"/>
            <a:ext cx="15801976" cy="540020"/>
          </a:xfrm>
          <a:prstGeom prst="rect">
            <a:avLst/>
          </a:prstGeom>
        </p:spPr>
        <p:txBody>
          <a:bodyPr wrap="square">
            <a:spAutoFit/>
          </a:bodyPr>
          <a:lstStyle>
            <a:lvl1pPr marL="0" indent="0" algn="ctr">
              <a:buNone/>
              <a:defRPr sz="2909"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8572500" y="1143032"/>
            <a:ext cx="15801976" cy="595997"/>
          </a:xfrm>
          <a:prstGeom prst="rect">
            <a:avLst/>
          </a:prstGeom>
        </p:spPr>
        <p:txBody>
          <a:bodyPr wrap="square">
            <a:spAutoFit/>
          </a:bodyPr>
          <a:lstStyle>
            <a:lvl1pPr marL="0" indent="0" algn="ctr">
              <a:buNone/>
              <a:defRPr sz="327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8572500" y="177770"/>
            <a:ext cx="15801976" cy="763927"/>
          </a:xfrm>
          <a:prstGeom prst="rect">
            <a:avLst/>
          </a:prstGeom>
        </p:spPr>
        <p:txBody>
          <a:bodyPr wrap="square">
            <a:spAutoFit/>
          </a:bodyPr>
          <a:lstStyle>
            <a:lvl1pPr marL="0" indent="0" algn="ctr">
              <a:buNone/>
              <a:defRPr sz="4364"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342377" y="3331694"/>
            <a:ext cx="7544325" cy="372090"/>
          </a:xfrm>
          <a:prstGeom prst="rect">
            <a:avLst/>
          </a:prstGeom>
        </p:spPr>
        <p:txBody>
          <a:bodyPr wrap="square">
            <a:spAutoFit/>
          </a:bodyPr>
          <a:lstStyle>
            <a:lvl1pPr marL="0" indent="0" algn="ctr">
              <a:buNone/>
              <a:defRPr lang="en-US" sz="1818" b="1" dirty="0">
                <a:solidFill>
                  <a:schemeClr val="accent1">
                    <a:lumMod val="50000"/>
                  </a:schemeClr>
                </a:solidFill>
                <a:latin typeface="+mj-lt"/>
              </a:defRPr>
            </a:lvl1pPr>
            <a:lvl2pPr>
              <a:defRPr lang="en-US" sz="1939" smtClean="0"/>
            </a:lvl2pPr>
            <a:lvl3pPr>
              <a:defRPr lang="en-US" sz="1212" smtClean="0"/>
            </a:lvl3pPr>
            <a:lvl4pPr>
              <a:defRPr lang="en-US" sz="970" smtClean="0"/>
            </a:lvl4pPr>
            <a:lvl5pPr>
              <a:defRPr lang="en-US" sz="97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342899" y="9819204"/>
            <a:ext cx="7544325" cy="372090"/>
          </a:xfrm>
          <a:prstGeom prst="rect">
            <a:avLst/>
          </a:prstGeom>
        </p:spPr>
        <p:txBody>
          <a:bodyPr wrap="square">
            <a:spAutoFit/>
          </a:bodyPr>
          <a:lstStyle>
            <a:lvl1pPr marL="0" indent="0" algn="ctr">
              <a:buNone/>
              <a:defRPr lang="en-US" sz="1818" b="1" dirty="0">
                <a:solidFill>
                  <a:schemeClr val="accent1">
                    <a:lumMod val="50000"/>
                  </a:schemeClr>
                </a:solidFill>
                <a:latin typeface="+mj-lt"/>
              </a:defRPr>
            </a:lvl1pPr>
            <a:lvl2pPr>
              <a:defRPr lang="en-US" sz="1939" smtClean="0"/>
            </a:lvl2pPr>
            <a:lvl3pPr>
              <a:defRPr lang="en-US" sz="1212" smtClean="0"/>
            </a:lvl3pPr>
            <a:lvl4pPr>
              <a:defRPr lang="en-US" sz="970" smtClean="0"/>
            </a:lvl4pPr>
            <a:lvl5pPr>
              <a:defRPr lang="en-US" sz="97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8572500" y="3331694"/>
            <a:ext cx="7543800" cy="372090"/>
          </a:xfrm>
          <a:prstGeom prst="rect">
            <a:avLst/>
          </a:prstGeom>
        </p:spPr>
        <p:txBody>
          <a:bodyPr wrap="square">
            <a:spAutoFit/>
          </a:bodyPr>
          <a:lstStyle>
            <a:lvl1pPr marL="0" indent="0" algn="ctr">
              <a:buNone/>
              <a:defRPr lang="en-US" sz="1818" b="1" dirty="0">
                <a:solidFill>
                  <a:schemeClr val="accent1">
                    <a:lumMod val="50000"/>
                  </a:schemeClr>
                </a:solidFill>
                <a:latin typeface="+mj-lt"/>
              </a:defRPr>
            </a:lvl1pPr>
            <a:lvl2pPr>
              <a:defRPr lang="en-US" sz="1939" smtClean="0"/>
            </a:lvl2pPr>
            <a:lvl3pPr>
              <a:defRPr lang="en-US" sz="1212" smtClean="0"/>
            </a:lvl3pPr>
            <a:lvl4pPr>
              <a:defRPr lang="en-US" sz="970" smtClean="0"/>
            </a:lvl4pPr>
            <a:lvl5pPr>
              <a:defRPr lang="en-US" sz="97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16802100" y="3331693"/>
            <a:ext cx="7543800" cy="372090"/>
          </a:xfrm>
          <a:prstGeom prst="rect">
            <a:avLst/>
          </a:prstGeom>
        </p:spPr>
        <p:txBody>
          <a:bodyPr wrap="square">
            <a:spAutoFit/>
          </a:bodyPr>
          <a:lstStyle>
            <a:lvl1pPr marL="0" indent="0" algn="ctr">
              <a:buNone/>
              <a:defRPr lang="en-US" sz="1818" b="1" dirty="0">
                <a:solidFill>
                  <a:schemeClr val="accent1">
                    <a:lumMod val="50000"/>
                  </a:schemeClr>
                </a:solidFill>
                <a:latin typeface="+mj-lt"/>
              </a:defRPr>
            </a:lvl1pPr>
            <a:lvl2pPr>
              <a:defRPr lang="en-US" sz="1939" smtClean="0"/>
            </a:lvl2pPr>
            <a:lvl3pPr>
              <a:defRPr lang="en-US" sz="1212" smtClean="0"/>
            </a:lvl3pPr>
            <a:lvl4pPr>
              <a:defRPr lang="en-US" sz="970" smtClean="0"/>
            </a:lvl4pPr>
            <a:lvl5pPr>
              <a:defRPr lang="en-US" sz="97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25031700" y="3331693"/>
            <a:ext cx="7543800" cy="372090"/>
          </a:xfrm>
          <a:prstGeom prst="rect">
            <a:avLst/>
          </a:prstGeom>
        </p:spPr>
        <p:txBody>
          <a:bodyPr wrap="square">
            <a:spAutoFit/>
          </a:bodyPr>
          <a:lstStyle>
            <a:lvl1pPr marL="0" indent="0" algn="ctr">
              <a:buNone/>
              <a:defRPr lang="en-US" sz="1818" b="1" dirty="0">
                <a:solidFill>
                  <a:schemeClr val="accent1">
                    <a:lumMod val="50000"/>
                  </a:schemeClr>
                </a:solidFill>
                <a:latin typeface="+mj-lt"/>
              </a:defRPr>
            </a:lvl1pPr>
            <a:lvl2pPr>
              <a:defRPr lang="en-US" sz="1939" smtClean="0"/>
            </a:lvl2pPr>
            <a:lvl3pPr>
              <a:defRPr lang="en-US" sz="1212" smtClean="0"/>
            </a:lvl3pPr>
            <a:lvl4pPr>
              <a:defRPr lang="en-US" sz="970" smtClean="0"/>
            </a:lvl4pPr>
            <a:lvl5pPr>
              <a:defRPr lang="en-US" sz="97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25031700" y="13167402"/>
            <a:ext cx="7543800" cy="372090"/>
          </a:xfrm>
          <a:prstGeom prst="rect">
            <a:avLst/>
          </a:prstGeom>
        </p:spPr>
        <p:txBody>
          <a:bodyPr wrap="square">
            <a:spAutoFit/>
          </a:bodyPr>
          <a:lstStyle>
            <a:lvl1pPr marL="0" indent="0" algn="ctr">
              <a:buNone/>
              <a:defRPr lang="en-US" sz="1818" b="1" dirty="0">
                <a:solidFill>
                  <a:schemeClr val="accent1">
                    <a:lumMod val="50000"/>
                  </a:schemeClr>
                </a:solidFill>
                <a:latin typeface="+mj-lt"/>
              </a:defRPr>
            </a:lvl1pPr>
            <a:lvl2pPr>
              <a:defRPr lang="en-US" sz="1939" smtClean="0"/>
            </a:lvl2pPr>
            <a:lvl3pPr>
              <a:defRPr lang="en-US" sz="1212" smtClean="0"/>
            </a:lvl3pPr>
            <a:lvl4pPr>
              <a:defRPr lang="en-US" sz="970" smtClean="0"/>
            </a:lvl4pPr>
            <a:lvl5pPr>
              <a:defRPr lang="en-US" sz="97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25031700" y="19071847"/>
            <a:ext cx="7543800" cy="372090"/>
          </a:xfrm>
          <a:prstGeom prst="rect">
            <a:avLst/>
          </a:prstGeom>
        </p:spPr>
        <p:txBody>
          <a:bodyPr wrap="square">
            <a:spAutoFit/>
          </a:bodyPr>
          <a:lstStyle>
            <a:lvl1pPr marL="0" indent="0" algn="ctr">
              <a:buNone/>
              <a:defRPr lang="en-US" sz="1818" b="1" dirty="0">
                <a:solidFill>
                  <a:schemeClr val="accent1">
                    <a:lumMod val="50000"/>
                  </a:schemeClr>
                </a:solidFill>
                <a:latin typeface="+mj-lt"/>
              </a:defRPr>
            </a:lvl1pPr>
            <a:lvl2pPr>
              <a:defRPr lang="en-US" sz="1939" smtClean="0"/>
            </a:lvl2pPr>
            <a:lvl3pPr>
              <a:defRPr lang="en-US" sz="1212" smtClean="0"/>
            </a:lvl3pPr>
            <a:lvl4pPr>
              <a:defRPr lang="en-US" sz="970" smtClean="0"/>
            </a:lvl4pPr>
            <a:lvl5pPr>
              <a:defRPr lang="en-US" sz="97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342900" y="3802004"/>
            <a:ext cx="7543800" cy="1775743"/>
          </a:xfrm>
          <a:prstGeom prst="rect">
            <a:avLst/>
          </a:prstGeom>
        </p:spPr>
        <p:txBody>
          <a:bodyPr wrap="square" lIns="365760" tIns="365760" rIns="365760" bIns="365760">
            <a:spAutoFit/>
          </a:bodyPr>
          <a:lstStyle>
            <a:lvl1pPr marL="0" indent="0">
              <a:buNone/>
              <a:tabLst/>
              <a:defRPr lang="en-US" sz="1939" dirty="0"/>
            </a:lvl1pPr>
            <a:lvl2pPr marL="279995" indent="-140478">
              <a:tabLst/>
              <a:defRPr lang="en-US" sz="1455" dirty="0"/>
            </a:lvl2pPr>
            <a:lvl3pPr marL="279995" indent="-140478">
              <a:tabLst/>
              <a:defRPr lang="en-US" sz="1091" dirty="0"/>
            </a:lvl3pPr>
            <a:lvl4pPr marL="279995" indent="-140478">
              <a:tabLst/>
              <a:defRPr lang="en-US" sz="727" dirty="0"/>
            </a:lvl4pPr>
            <a:lvl5pPr marL="279995" indent="-140478">
              <a:tabLst/>
              <a:defRPr lang="en-US" sz="7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342901" y="10268289"/>
            <a:ext cx="7543799" cy="1775743"/>
          </a:xfrm>
          <a:prstGeom prst="rect">
            <a:avLst/>
          </a:prstGeom>
        </p:spPr>
        <p:txBody>
          <a:bodyPr wrap="square" lIns="365760" tIns="365760" rIns="365760" bIns="365760">
            <a:spAutoFit/>
          </a:bodyPr>
          <a:lstStyle>
            <a:lvl1pPr marL="0" indent="0">
              <a:buNone/>
              <a:tabLst/>
              <a:defRPr lang="en-US" sz="1939" dirty="0"/>
            </a:lvl1pPr>
            <a:lvl2pPr marL="279995" indent="-140478">
              <a:tabLst/>
              <a:defRPr lang="en-US" sz="1455" dirty="0"/>
            </a:lvl2pPr>
            <a:lvl3pPr marL="279995" indent="-140478">
              <a:tabLst/>
              <a:defRPr lang="en-US" sz="1091" dirty="0"/>
            </a:lvl3pPr>
            <a:lvl4pPr marL="279995" indent="-140478">
              <a:tabLst/>
              <a:defRPr lang="en-US" sz="727" dirty="0"/>
            </a:lvl4pPr>
            <a:lvl5pPr marL="279995" indent="-140478">
              <a:tabLst/>
              <a:defRPr lang="en-US" sz="7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8572500" y="3780778"/>
            <a:ext cx="7543800" cy="1775743"/>
          </a:xfrm>
          <a:prstGeom prst="rect">
            <a:avLst/>
          </a:prstGeom>
        </p:spPr>
        <p:txBody>
          <a:bodyPr wrap="square" lIns="365760" tIns="365760" rIns="365760" bIns="365760">
            <a:spAutoFit/>
          </a:bodyPr>
          <a:lstStyle>
            <a:lvl1pPr marL="0" indent="0">
              <a:buNone/>
              <a:tabLst/>
              <a:defRPr lang="en-US" sz="1939" dirty="0"/>
            </a:lvl1pPr>
            <a:lvl2pPr marL="279995" indent="-140478">
              <a:tabLst/>
              <a:defRPr lang="en-US" sz="1455" dirty="0"/>
            </a:lvl2pPr>
            <a:lvl3pPr marL="279995" indent="-140478">
              <a:tabLst/>
              <a:defRPr lang="en-US" sz="1091" dirty="0"/>
            </a:lvl3pPr>
            <a:lvl4pPr marL="279995" indent="-140478">
              <a:tabLst/>
              <a:defRPr lang="en-US" sz="727" dirty="0"/>
            </a:lvl4pPr>
            <a:lvl5pPr marL="279995" indent="-140478">
              <a:tabLst/>
              <a:defRPr lang="en-US" sz="7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16802100" y="3780778"/>
            <a:ext cx="7543800" cy="1775743"/>
          </a:xfrm>
          <a:prstGeom prst="rect">
            <a:avLst/>
          </a:prstGeom>
        </p:spPr>
        <p:txBody>
          <a:bodyPr wrap="square" lIns="365760" tIns="365760" rIns="365760" bIns="365760">
            <a:spAutoFit/>
          </a:bodyPr>
          <a:lstStyle>
            <a:lvl1pPr marL="0" indent="0">
              <a:buNone/>
              <a:tabLst/>
              <a:defRPr lang="en-US" sz="1939" dirty="0"/>
            </a:lvl1pPr>
            <a:lvl2pPr marL="279995" indent="-140478">
              <a:tabLst/>
              <a:defRPr lang="en-US" sz="1455" dirty="0"/>
            </a:lvl2pPr>
            <a:lvl3pPr marL="279995" indent="-140478">
              <a:tabLst/>
              <a:defRPr lang="en-US" sz="1091" dirty="0"/>
            </a:lvl3pPr>
            <a:lvl4pPr marL="279995" indent="-140478">
              <a:tabLst/>
              <a:defRPr lang="en-US" sz="727" dirty="0"/>
            </a:lvl4pPr>
            <a:lvl5pPr marL="279995" indent="-140478">
              <a:tabLst/>
              <a:defRPr lang="en-US" sz="7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25031700" y="3802004"/>
            <a:ext cx="7543800" cy="1775743"/>
          </a:xfrm>
          <a:prstGeom prst="rect">
            <a:avLst/>
          </a:prstGeom>
        </p:spPr>
        <p:txBody>
          <a:bodyPr wrap="square" lIns="365760" tIns="365760" rIns="365760" bIns="365760">
            <a:spAutoFit/>
          </a:bodyPr>
          <a:lstStyle>
            <a:lvl1pPr marL="0" indent="0">
              <a:buNone/>
              <a:tabLst/>
              <a:defRPr lang="en-US" sz="1939" dirty="0"/>
            </a:lvl1pPr>
            <a:lvl2pPr marL="279995" indent="-140478">
              <a:tabLst/>
              <a:defRPr lang="en-US" sz="1455" dirty="0"/>
            </a:lvl2pPr>
            <a:lvl3pPr marL="279995" indent="-140478">
              <a:tabLst/>
              <a:defRPr lang="en-US" sz="1091" dirty="0"/>
            </a:lvl3pPr>
            <a:lvl4pPr marL="279995" indent="-140478">
              <a:tabLst/>
              <a:defRPr lang="en-US" sz="727" dirty="0"/>
            </a:lvl4pPr>
            <a:lvl5pPr marL="279995" indent="-140478">
              <a:tabLst/>
              <a:defRPr lang="en-US" sz="7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25031700" y="13649059"/>
            <a:ext cx="7543800" cy="1775743"/>
          </a:xfrm>
          <a:prstGeom prst="rect">
            <a:avLst/>
          </a:prstGeom>
        </p:spPr>
        <p:txBody>
          <a:bodyPr wrap="square" lIns="365760" tIns="365760" rIns="365760" bIns="365760">
            <a:spAutoFit/>
          </a:bodyPr>
          <a:lstStyle>
            <a:lvl1pPr marL="0" indent="0">
              <a:buNone/>
              <a:tabLst/>
              <a:defRPr lang="en-US" sz="1939" dirty="0"/>
            </a:lvl1pPr>
            <a:lvl2pPr marL="279995" indent="-140478">
              <a:tabLst/>
              <a:defRPr lang="en-US" sz="1455" dirty="0"/>
            </a:lvl2pPr>
            <a:lvl3pPr marL="279995" indent="-140478">
              <a:tabLst/>
              <a:defRPr lang="en-US" sz="1091" dirty="0"/>
            </a:lvl3pPr>
            <a:lvl4pPr marL="279995" indent="-140478">
              <a:tabLst/>
              <a:defRPr lang="en-US" sz="727" dirty="0"/>
            </a:lvl4pPr>
            <a:lvl5pPr marL="279995" indent="-140478">
              <a:tabLst/>
              <a:defRPr lang="en-US" sz="7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25031700" y="19574702"/>
            <a:ext cx="7543800" cy="1775743"/>
          </a:xfrm>
          <a:prstGeom prst="rect">
            <a:avLst/>
          </a:prstGeom>
        </p:spPr>
        <p:txBody>
          <a:bodyPr wrap="square" lIns="365760" tIns="365760" rIns="365760" bIns="365760">
            <a:spAutoFit/>
          </a:bodyPr>
          <a:lstStyle>
            <a:lvl1pPr marL="0" indent="0">
              <a:buNone/>
              <a:tabLst/>
              <a:defRPr lang="en-US" sz="1939" dirty="0"/>
            </a:lvl1pPr>
            <a:lvl2pPr marL="279995" indent="-140478">
              <a:tabLst/>
              <a:defRPr lang="en-US" sz="1455" dirty="0"/>
            </a:lvl2pPr>
            <a:lvl3pPr marL="279995" indent="-140478">
              <a:tabLst/>
              <a:defRPr lang="en-US" sz="1091" dirty="0"/>
            </a:lvl3pPr>
            <a:lvl4pPr marL="279995" indent="-140478">
              <a:tabLst/>
              <a:defRPr lang="en-US" sz="727" dirty="0"/>
            </a:lvl4pPr>
            <a:lvl5pPr marL="279995" indent="-140478">
              <a:tabLst/>
              <a:defRPr lang="en-US" sz="727"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13472" userDrawn="1">
          <p15:clr>
            <a:srgbClr val="FBAE40"/>
          </p15:clr>
        </p15:guide>
        <p15:guide id="2" pos="216" userDrawn="1">
          <p15:clr>
            <a:srgbClr val="FBAE40"/>
          </p15:clr>
        </p15:guide>
        <p15:guide id="3" pos="4968" userDrawn="1">
          <p15:clr>
            <a:srgbClr val="FBAE40"/>
          </p15:clr>
        </p15:guide>
        <p15:guide id="4" pos="5400" userDrawn="1">
          <p15:clr>
            <a:srgbClr val="FBAE40"/>
          </p15:clr>
        </p15:guide>
        <p15:guide id="5" pos="10152" userDrawn="1">
          <p15:clr>
            <a:srgbClr val="FBAE40"/>
          </p15:clr>
        </p15:guide>
        <p15:guide id="6" pos="10584" userDrawn="1">
          <p15:clr>
            <a:srgbClr val="FBAE40"/>
          </p15:clr>
        </p15:guide>
        <p15:guide id="7" pos="15336" userDrawn="1">
          <p15:clr>
            <a:srgbClr val="FBAE40"/>
          </p15:clr>
        </p15:guide>
        <p15:guide id="8" pos="15768" userDrawn="1">
          <p15:clr>
            <a:srgbClr val="FBAE40"/>
          </p15:clr>
        </p15:guide>
        <p15:guide id="9" pos="20520" userDrawn="1">
          <p15:clr>
            <a:srgbClr val="FBAE40"/>
          </p15:clr>
        </p15:guide>
        <p15:guide id="10" orient="horz" pos="19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9399"/>
            <a:ext cx="32918400" cy="2781509"/>
          </a:xfrm>
          <a:prstGeom prst="rect">
            <a:avLst/>
          </a:prstGeom>
          <a:solidFill>
            <a:schemeClr val="accent1"/>
          </a:solidFill>
          <a:ln w="9525">
            <a:noFill/>
            <a:miter lim="800000"/>
            <a:headEnd/>
            <a:tailEnd/>
          </a:ln>
          <a:effectLst/>
        </p:spPr>
        <p:txBody>
          <a:bodyPr wrap="none" lIns="98517" tIns="49259" rIns="98517" bIns="49259" anchor="ctr"/>
          <a:lstStyle/>
          <a:p>
            <a:pPr>
              <a:defRPr/>
            </a:pPr>
            <a:endParaRPr lang="en-US" sz="5295"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0060" y="21476528"/>
            <a:ext cx="3886632" cy="317475"/>
          </a:xfrm>
          <a:prstGeom prst="rect">
            <a:avLst/>
          </a:prstGeom>
          <a:noFill/>
          <a:ln w="9525">
            <a:noFill/>
            <a:miter lim="800000"/>
            <a:headEnd/>
            <a:tailEnd/>
          </a:ln>
          <a:effectLst/>
        </p:spPr>
        <p:txBody>
          <a:bodyPr wrap="square" lIns="98331" tIns="49157" rIns="98331" bIns="49157">
            <a:spAutoFit/>
          </a:bodyPr>
          <a:lstStyle/>
          <a:p>
            <a:pPr eaLnBrk="0" hangingPunct="0">
              <a:lnSpc>
                <a:spcPct val="65000"/>
              </a:lnSpc>
              <a:spcBef>
                <a:spcPct val="50000"/>
              </a:spcBef>
              <a:defRPr/>
            </a:pPr>
            <a:r>
              <a:rPr lang="en-US" sz="42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97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779898"/>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342898" y="3095710"/>
            <a:ext cx="7543800"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5"/>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25031700" y="3095710"/>
            <a:ext cx="7543800"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5"/>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8570913" y="3095710"/>
            <a:ext cx="7546181"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5"/>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16801306" y="3095710"/>
            <a:ext cx="7546181"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5"/>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93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93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729018" rtl="0" eaLnBrk="1" latinLnBrk="0" hangingPunct="1">
        <a:spcBef>
          <a:spcPct val="0"/>
        </a:spcBef>
        <a:buNone/>
        <a:defRPr sz="9482" kern="1200">
          <a:solidFill>
            <a:schemeClr val="bg1"/>
          </a:solidFill>
          <a:latin typeface="Trebuchet MS" pitchFamily="34" charset="0"/>
          <a:ea typeface="+mj-ea"/>
          <a:cs typeface="+mj-cs"/>
        </a:defRPr>
      </a:lvl1pPr>
    </p:titleStyle>
    <p:bodyStyle>
      <a:lvl1pPr marL="821051" indent="-821051" algn="l" defTabSz="4729018" rtl="0" eaLnBrk="1" latinLnBrk="0" hangingPunct="1">
        <a:spcBef>
          <a:spcPct val="20000"/>
        </a:spcBef>
        <a:buFont typeface="Arial" pitchFamily="34" charset="0"/>
        <a:buChar char="•"/>
        <a:tabLst/>
        <a:defRPr sz="5172" kern="1200">
          <a:solidFill>
            <a:schemeClr val="tx1"/>
          </a:solidFill>
          <a:latin typeface="+mn-lt"/>
          <a:ea typeface="+mn-ea"/>
          <a:cs typeface="+mn-cs"/>
        </a:defRPr>
      </a:lvl1pPr>
      <a:lvl2pPr marL="821051" indent="-821051" algn="l" defTabSz="4729018" rtl="0" eaLnBrk="1" latinLnBrk="0" hangingPunct="1">
        <a:spcBef>
          <a:spcPct val="20000"/>
        </a:spcBef>
        <a:buFont typeface="Arial" pitchFamily="34" charset="0"/>
        <a:buChar char="–"/>
        <a:tabLst/>
        <a:defRPr sz="4310" kern="1200">
          <a:solidFill>
            <a:schemeClr val="tx1"/>
          </a:solidFill>
          <a:latin typeface="+mn-lt"/>
          <a:ea typeface="+mn-ea"/>
          <a:cs typeface="+mn-cs"/>
        </a:defRPr>
      </a:lvl2pPr>
      <a:lvl3pPr marL="821051" indent="-821051" algn="l" defTabSz="4729018" rtl="0" eaLnBrk="1" latinLnBrk="0" hangingPunct="1">
        <a:spcBef>
          <a:spcPct val="20000"/>
        </a:spcBef>
        <a:buFont typeface="Arial" pitchFamily="34" charset="0"/>
        <a:buChar char="•"/>
        <a:tabLst/>
        <a:defRPr sz="3449" kern="1200">
          <a:solidFill>
            <a:schemeClr val="tx1"/>
          </a:solidFill>
          <a:latin typeface="+mn-lt"/>
          <a:ea typeface="+mn-ea"/>
          <a:cs typeface="+mn-cs"/>
        </a:defRPr>
      </a:lvl3pPr>
      <a:lvl4pPr marL="821051" indent="-821051" algn="l" defTabSz="4729018" rtl="0" eaLnBrk="1" latinLnBrk="0" hangingPunct="1">
        <a:spcBef>
          <a:spcPct val="20000"/>
        </a:spcBef>
        <a:buFont typeface="Arial" pitchFamily="34" charset="0"/>
        <a:buChar char="–"/>
        <a:tabLst/>
        <a:defRPr sz="2586" kern="1200">
          <a:solidFill>
            <a:schemeClr val="tx1"/>
          </a:solidFill>
          <a:latin typeface="+mn-lt"/>
          <a:ea typeface="+mn-ea"/>
          <a:cs typeface="+mn-cs"/>
        </a:defRPr>
      </a:lvl4pPr>
      <a:lvl5pPr marL="821051" indent="-821051" algn="l" defTabSz="4729018" rtl="0" eaLnBrk="1" latinLnBrk="0" hangingPunct="1">
        <a:spcBef>
          <a:spcPct val="20000"/>
        </a:spcBef>
        <a:buFont typeface="Arial" pitchFamily="34" charset="0"/>
        <a:buChar char="»"/>
        <a:tabLst/>
        <a:defRPr sz="2586" kern="1200">
          <a:solidFill>
            <a:schemeClr val="tx1"/>
          </a:solidFill>
          <a:latin typeface="+mn-lt"/>
          <a:ea typeface="+mn-ea"/>
          <a:cs typeface="+mn-cs"/>
        </a:defRPr>
      </a:lvl5pPr>
      <a:lvl6pPr marL="13004802" indent="-1182256" algn="l" defTabSz="4729018" rtl="0" eaLnBrk="1" latinLnBrk="0" hangingPunct="1">
        <a:spcBef>
          <a:spcPct val="20000"/>
        </a:spcBef>
        <a:buFont typeface="Arial" pitchFamily="34" charset="0"/>
        <a:buChar char="•"/>
        <a:defRPr sz="10345" kern="1200">
          <a:solidFill>
            <a:schemeClr val="tx1"/>
          </a:solidFill>
          <a:latin typeface="+mn-lt"/>
          <a:ea typeface="+mn-ea"/>
          <a:cs typeface="+mn-cs"/>
        </a:defRPr>
      </a:lvl6pPr>
      <a:lvl7pPr marL="15369308" indent="-1182256" algn="l" defTabSz="4729018" rtl="0" eaLnBrk="1" latinLnBrk="0" hangingPunct="1">
        <a:spcBef>
          <a:spcPct val="20000"/>
        </a:spcBef>
        <a:buFont typeface="Arial" pitchFamily="34" charset="0"/>
        <a:buChar char="•"/>
        <a:defRPr sz="10345" kern="1200">
          <a:solidFill>
            <a:schemeClr val="tx1"/>
          </a:solidFill>
          <a:latin typeface="+mn-lt"/>
          <a:ea typeface="+mn-ea"/>
          <a:cs typeface="+mn-cs"/>
        </a:defRPr>
      </a:lvl7pPr>
      <a:lvl8pPr marL="17733819" indent="-1182256" algn="l" defTabSz="4729018" rtl="0" eaLnBrk="1" latinLnBrk="0" hangingPunct="1">
        <a:spcBef>
          <a:spcPct val="20000"/>
        </a:spcBef>
        <a:buFont typeface="Arial" pitchFamily="34" charset="0"/>
        <a:buChar char="•"/>
        <a:defRPr sz="10345" kern="1200">
          <a:solidFill>
            <a:schemeClr val="tx1"/>
          </a:solidFill>
          <a:latin typeface="+mn-lt"/>
          <a:ea typeface="+mn-ea"/>
          <a:cs typeface="+mn-cs"/>
        </a:defRPr>
      </a:lvl8pPr>
      <a:lvl9pPr marL="20098328" indent="-1182256" algn="l" defTabSz="4729018" rtl="0" eaLnBrk="1" latinLnBrk="0" hangingPunct="1">
        <a:spcBef>
          <a:spcPct val="20000"/>
        </a:spcBef>
        <a:buFont typeface="Arial" pitchFamily="34" charset="0"/>
        <a:buChar char="•"/>
        <a:defRPr sz="10345" kern="1200">
          <a:solidFill>
            <a:schemeClr val="tx1"/>
          </a:solidFill>
          <a:latin typeface="+mn-lt"/>
          <a:ea typeface="+mn-ea"/>
          <a:cs typeface="+mn-cs"/>
        </a:defRPr>
      </a:lvl9pPr>
    </p:bodyStyle>
    <p:otherStyle>
      <a:defPPr>
        <a:defRPr lang="en-US"/>
      </a:defPPr>
      <a:lvl1pPr marL="0" algn="l" defTabSz="4729018" rtl="0" eaLnBrk="1" latinLnBrk="0" hangingPunct="1">
        <a:defRPr sz="9266" kern="1200">
          <a:solidFill>
            <a:schemeClr val="tx1"/>
          </a:solidFill>
          <a:latin typeface="+mn-lt"/>
          <a:ea typeface="+mn-ea"/>
          <a:cs typeface="+mn-cs"/>
        </a:defRPr>
      </a:lvl1pPr>
      <a:lvl2pPr marL="2364512" algn="l" defTabSz="4729018" rtl="0" eaLnBrk="1" latinLnBrk="0" hangingPunct="1">
        <a:defRPr sz="9266" kern="1200">
          <a:solidFill>
            <a:schemeClr val="tx1"/>
          </a:solidFill>
          <a:latin typeface="+mn-lt"/>
          <a:ea typeface="+mn-ea"/>
          <a:cs typeface="+mn-cs"/>
        </a:defRPr>
      </a:lvl2pPr>
      <a:lvl3pPr marL="4729018" algn="l" defTabSz="4729018" rtl="0" eaLnBrk="1" latinLnBrk="0" hangingPunct="1">
        <a:defRPr sz="9266" kern="1200">
          <a:solidFill>
            <a:schemeClr val="tx1"/>
          </a:solidFill>
          <a:latin typeface="+mn-lt"/>
          <a:ea typeface="+mn-ea"/>
          <a:cs typeface="+mn-cs"/>
        </a:defRPr>
      </a:lvl3pPr>
      <a:lvl4pPr marL="7093528" algn="l" defTabSz="4729018" rtl="0" eaLnBrk="1" latinLnBrk="0" hangingPunct="1">
        <a:defRPr sz="9266" kern="1200">
          <a:solidFill>
            <a:schemeClr val="tx1"/>
          </a:solidFill>
          <a:latin typeface="+mn-lt"/>
          <a:ea typeface="+mn-ea"/>
          <a:cs typeface="+mn-cs"/>
        </a:defRPr>
      </a:lvl4pPr>
      <a:lvl5pPr marL="9458038" algn="l" defTabSz="4729018" rtl="0" eaLnBrk="1" latinLnBrk="0" hangingPunct="1">
        <a:defRPr sz="9266" kern="1200">
          <a:solidFill>
            <a:schemeClr val="tx1"/>
          </a:solidFill>
          <a:latin typeface="+mn-lt"/>
          <a:ea typeface="+mn-ea"/>
          <a:cs typeface="+mn-cs"/>
        </a:defRPr>
      </a:lvl5pPr>
      <a:lvl6pPr marL="11822546" algn="l" defTabSz="4729018" rtl="0" eaLnBrk="1" latinLnBrk="0" hangingPunct="1">
        <a:defRPr sz="9266" kern="1200">
          <a:solidFill>
            <a:schemeClr val="tx1"/>
          </a:solidFill>
          <a:latin typeface="+mn-lt"/>
          <a:ea typeface="+mn-ea"/>
          <a:cs typeface="+mn-cs"/>
        </a:defRPr>
      </a:lvl6pPr>
      <a:lvl7pPr marL="14187057" algn="l" defTabSz="4729018" rtl="0" eaLnBrk="1" latinLnBrk="0" hangingPunct="1">
        <a:defRPr sz="9266" kern="1200">
          <a:solidFill>
            <a:schemeClr val="tx1"/>
          </a:solidFill>
          <a:latin typeface="+mn-lt"/>
          <a:ea typeface="+mn-ea"/>
          <a:cs typeface="+mn-cs"/>
        </a:defRPr>
      </a:lvl7pPr>
      <a:lvl8pPr marL="16551564" algn="l" defTabSz="4729018" rtl="0" eaLnBrk="1" latinLnBrk="0" hangingPunct="1">
        <a:defRPr sz="9266" kern="1200">
          <a:solidFill>
            <a:schemeClr val="tx1"/>
          </a:solidFill>
          <a:latin typeface="+mn-lt"/>
          <a:ea typeface="+mn-ea"/>
          <a:cs typeface="+mn-cs"/>
        </a:defRPr>
      </a:lvl8pPr>
      <a:lvl9pPr marL="18916075" algn="l" defTabSz="4729018" rtl="0" eaLnBrk="1" latinLnBrk="0" hangingPunct="1">
        <a:defRPr sz="926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9399"/>
            <a:ext cx="32918400" cy="2781509"/>
          </a:xfrm>
          <a:prstGeom prst="rect">
            <a:avLst/>
          </a:prstGeom>
          <a:solidFill>
            <a:schemeClr val="accent1"/>
          </a:solidFill>
          <a:ln w="9525">
            <a:noFill/>
            <a:miter lim="800000"/>
            <a:headEnd/>
            <a:tailEnd/>
          </a:ln>
          <a:effectLst/>
        </p:spPr>
        <p:txBody>
          <a:bodyPr wrap="none" lIns="98517" tIns="49259" rIns="98517" bIns="49259" anchor="ctr"/>
          <a:lstStyle/>
          <a:p>
            <a:pPr>
              <a:defRPr/>
            </a:pPr>
            <a:endParaRPr lang="en-US" sz="5295"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0060" y="21476528"/>
            <a:ext cx="3886632" cy="317475"/>
          </a:xfrm>
          <a:prstGeom prst="rect">
            <a:avLst/>
          </a:prstGeom>
          <a:noFill/>
          <a:ln w="9525">
            <a:noFill/>
            <a:miter lim="800000"/>
            <a:headEnd/>
            <a:tailEnd/>
          </a:ln>
          <a:effectLst/>
        </p:spPr>
        <p:txBody>
          <a:bodyPr wrap="square" lIns="98331" tIns="49157" rIns="98331" bIns="49157">
            <a:spAutoFit/>
          </a:bodyPr>
          <a:lstStyle/>
          <a:p>
            <a:pPr eaLnBrk="0" hangingPunct="0">
              <a:lnSpc>
                <a:spcPct val="65000"/>
              </a:lnSpc>
              <a:spcBef>
                <a:spcPct val="50000"/>
              </a:spcBef>
              <a:defRPr/>
            </a:pPr>
            <a:r>
              <a:rPr lang="en-US" sz="42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97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779898"/>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342898" y="3095710"/>
            <a:ext cx="7543800"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5"/>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25031700" y="3095710"/>
            <a:ext cx="7543800"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5"/>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8570913" y="3095710"/>
            <a:ext cx="7546181"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5"/>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16801306" y="3095710"/>
            <a:ext cx="7546181"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5"/>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729018" rtl="0" eaLnBrk="1" latinLnBrk="0" hangingPunct="1">
        <a:spcBef>
          <a:spcPct val="0"/>
        </a:spcBef>
        <a:buNone/>
        <a:defRPr sz="9482" kern="1200">
          <a:solidFill>
            <a:schemeClr val="bg1"/>
          </a:solidFill>
          <a:latin typeface="Trebuchet MS" pitchFamily="34" charset="0"/>
          <a:ea typeface="+mj-ea"/>
          <a:cs typeface="+mj-cs"/>
        </a:defRPr>
      </a:lvl1pPr>
    </p:titleStyle>
    <p:bodyStyle>
      <a:lvl1pPr marL="821051" indent="-821051" algn="l" defTabSz="4729018" rtl="0" eaLnBrk="1" latinLnBrk="0" hangingPunct="1">
        <a:spcBef>
          <a:spcPct val="20000"/>
        </a:spcBef>
        <a:buFont typeface="Arial" pitchFamily="34" charset="0"/>
        <a:buChar char="•"/>
        <a:tabLst/>
        <a:defRPr sz="5172" kern="1200">
          <a:solidFill>
            <a:schemeClr val="tx1"/>
          </a:solidFill>
          <a:latin typeface="+mn-lt"/>
          <a:ea typeface="+mn-ea"/>
          <a:cs typeface="+mn-cs"/>
        </a:defRPr>
      </a:lvl1pPr>
      <a:lvl2pPr marL="821051" indent="-821051" algn="l" defTabSz="4729018" rtl="0" eaLnBrk="1" latinLnBrk="0" hangingPunct="1">
        <a:spcBef>
          <a:spcPct val="20000"/>
        </a:spcBef>
        <a:buFont typeface="Arial" pitchFamily="34" charset="0"/>
        <a:buChar char="–"/>
        <a:tabLst/>
        <a:defRPr sz="4310" kern="1200">
          <a:solidFill>
            <a:schemeClr val="tx1"/>
          </a:solidFill>
          <a:latin typeface="+mn-lt"/>
          <a:ea typeface="+mn-ea"/>
          <a:cs typeface="+mn-cs"/>
        </a:defRPr>
      </a:lvl2pPr>
      <a:lvl3pPr marL="821051" indent="-821051" algn="l" defTabSz="4729018" rtl="0" eaLnBrk="1" latinLnBrk="0" hangingPunct="1">
        <a:spcBef>
          <a:spcPct val="20000"/>
        </a:spcBef>
        <a:buFont typeface="Arial" pitchFamily="34" charset="0"/>
        <a:buChar char="•"/>
        <a:tabLst/>
        <a:defRPr sz="3449" kern="1200">
          <a:solidFill>
            <a:schemeClr val="tx1"/>
          </a:solidFill>
          <a:latin typeface="+mn-lt"/>
          <a:ea typeface="+mn-ea"/>
          <a:cs typeface="+mn-cs"/>
        </a:defRPr>
      </a:lvl3pPr>
      <a:lvl4pPr marL="821051" indent="-821051" algn="l" defTabSz="4729018" rtl="0" eaLnBrk="1" latinLnBrk="0" hangingPunct="1">
        <a:spcBef>
          <a:spcPct val="20000"/>
        </a:spcBef>
        <a:buFont typeface="Arial" pitchFamily="34" charset="0"/>
        <a:buChar char="–"/>
        <a:tabLst/>
        <a:defRPr sz="2586" kern="1200">
          <a:solidFill>
            <a:schemeClr val="tx1"/>
          </a:solidFill>
          <a:latin typeface="+mn-lt"/>
          <a:ea typeface="+mn-ea"/>
          <a:cs typeface="+mn-cs"/>
        </a:defRPr>
      </a:lvl4pPr>
      <a:lvl5pPr marL="821051" indent="-821051" algn="l" defTabSz="4729018" rtl="0" eaLnBrk="1" latinLnBrk="0" hangingPunct="1">
        <a:spcBef>
          <a:spcPct val="20000"/>
        </a:spcBef>
        <a:buFont typeface="Arial" pitchFamily="34" charset="0"/>
        <a:buChar char="»"/>
        <a:tabLst/>
        <a:defRPr sz="2586" kern="1200">
          <a:solidFill>
            <a:schemeClr val="tx1"/>
          </a:solidFill>
          <a:latin typeface="+mn-lt"/>
          <a:ea typeface="+mn-ea"/>
          <a:cs typeface="+mn-cs"/>
        </a:defRPr>
      </a:lvl5pPr>
      <a:lvl6pPr marL="13004802" indent="-1182256" algn="l" defTabSz="4729018" rtl="0" eaLnBrk="1" latinLnBrk="0" hangingPunct="1">
        <a:spcBef>
          <a:spcPct val="20000"/>
        </a:spcBef>
        <a:buFont typeface="Arial" pitchFamily="34" charset="0"/>
        <a:buChar char="•"/>
        <a:defRPr sz="10345" kern="1200">
          <a:solidFill>
            <a:schemeClr val="tx1"/>
          </a:solidFill>
          <a:latin typeface="+mn-lt"/>
          <a:ea typeface="+mn-ea"/>
          <a:cs typeface="+mn-cs"/>
        </a:defRPr>
      </a:lvl6pPr>
      <a:lvl7pPr marL="15369308" indent="-1182256" algn="l" defTabSz="4729018" rtl="0" eaLnBrk="1" latinLnBrk="0" hangingPunct="1">
        <a:spcBef>
          <a:spcPct val="20000"/>
        </a:spcBef>
        <a:buFont typeface="Arial" pitchFamily="34" charset="0"/>
        <a:buChar char="•"/>
        <a:defRPr sz="10345" kern="1200">
          <a:solidFill>
            <a:schemeClr val="tx1"/>
          </a:solidFill>
          <a:latin typeface="+mn-lt"/>
          <a:ea typeface="+mn-ea"/>
          <a:cs typeface="+mn-cs"/>
        </a:defRPr>
      </a:lvl7pPr>
      <a:lvl8pPr marL="17733819" indent="-1182256" algn="l" defTabSz="4729018" rtl="0" eaLnBrk="1" latinLnBrk="0" hangingPunct="1">
        <a:spcBef>
          <a:spcPct val="20000"/>
        </a:spcBef>
        <a:buFont typeface="Arial" pitchFamily="34" charset="0"/>
        <a:buChar char="•"/>
        <a:defRPr sz="10345" kern="1200">
          <a:solidFill>
            <a:schemeClr val="tx1"/>
          </a:solidFill>
          <a:latin typeface="+mn-lt"/>
          <a:ea typeface="+mn-ea"/>
          <a:cs typeface="+mn-cs"/>
        </a:defRPr>
      </a:lvl8pPr>
      <a:lvl9pPr marL="20098328" indent="-1182256" algn="l" defTabSz="4729018" rtl="0" eaLnBrk="1" latinLnBrk="0" hangingPunct="1">
        <a:spcBef>
          <a:spcPct val="20000"/>
        </a:spcBef>
        <a:buFont typeface="Arial" pitchFamily="34" charset="0"/>
        <a:buChar char="•"/>
        <a:defRPr sz="10345" kern="1200">
          <a:solidFill>
            <a:schemeClr val="tx1"/>
          </a:solidFill>
          <a:latin typeface="+mn-lt"/>
          <a:ea typeface="+mn-ea"/>
          <a:cs typeface="+mn-cs"/>
        </a:defRPr>
      </a:lvl9pPr>
    </p:bodyStyle>
    <p:otherStyle>
      <a:defPPr>
        <a:defRPr lang="en-US"/>
      </a:defPPr>
      <a:lvl1pPr marL="0" algn="l" defTabSz="4729018" rtl="0" eaLnBrk="1" latinLnBrk="0" hangingPunct="1">
        <a:defRPr sz="9266" kern="1200">
          <a:solidFill>
            <a:schemeClr val="tx1"/>
          </a:solidFill>
          <a:latin typeface="+mn-lt"/>
          <a:ea typeface="+mn-ea"/>
          <a:cs typeface="+mn-cs"/>
        </a:defRPr>
      </a:lvl1pPr>
      <a:lvl2pPr marL="2364512" algn="l" defTabSz="4729018" rtl="0" eaLnBrk="1" latinLnBrk="0" hangingPunct="1">
        <a:defRPr sz="9266" kern="1200">
          <a:solidFill>
            <a:schemeClr val="tx1"/>
          </a:solidFill>
          <a:latin typeface="+mn-lt"/>
          <a:ea typeface="+mn-ea"/>
          <a:cs typeface="+mn-cs"/>
        </a:defRPr>
      </a:lvl2pPr>
      <a:lvl3pPr marL="4729018" algn="l" defTabSz="4729018" rtl="0" eaLnBrk="1" latinLnBrk="0" hangingPunct="1">
        <a:defRPr sz="9266" kern="1200">
          <a:solidFill>
            <a:schemeClr val="tx1"/>
          </a:solidFill>
          <a:latin typeface="+mn-lt"/>
          <a:ea typeface="+mn-ea"/>
          <a:cs typeface="+mn-cs"/>
        </a:defRPr>
      </a:lvl3pPr>
      <a:lvl4pPr marL="7093528" algn="l" defTabSz="4729018" rtl="0" eaLnBrk="1" latinLnBrk="0" hangingPunct="1">
        <a:defRPr sz="9266" kern="1200">
          <a:solidFill>
            <a:schemeClr val="tx1"/>
          </a:solidFill>
          <a:latin typeface="+mn-lt"/>
          <a:ea typeface="+mn-ea"/>
          <a:cs typeface="+mn-cs"/>
        </a:defRPr>
      </a:lvl4pPr>
      <a:lvl5pPr marL="9458038" algn="l" defTabSz="4729018" rtl="0" eaLnBrk="1" latinLnBrk="0" hangingPunct="1">
        <a:defRPr sz="9266" kern="1200">
          <a:solidFill>
            <a:schemeClr val="tx1"/>
          </a:solidFill>
          <a:latin typeface="+mn-lt"/>
          <a:ea typeface="+mn-ea"/>
          <a:cs typeface="+mn-cs"/>
        </a:defRPr>
      </a:lvl5pPr>
      <a:lvl6pPr marL="11822546" algn="l" defTabSz="4729018" rtl="0" eaLnBrk="1" latinLnBrk="0" hangingPunct="1">
        <a:defRPr sz="9266" kern="1200">
          <a:solidFill>
            <a:schemeClr val="tx1"/>
          </a:solidFill>
          <a:latin typeface="+mn-lt"/>
          <a:ea typeface="+mn-ea"/>
          <a:cs typeface="+mn-cs"/>
        </a:defRPr>
      </a:lvl6pPr>
      <a:lvl7pPr marL="14187057" algn="l" defTabSz="4729018" rtl="0" eaLnBrk="1" latinLnBrk="0" hangingPunct="1">
        <a:defRPr sz="9266" kern="1200">
          <a:solidFill>
            <a:schemeClr val="tx1"/>
          </a:solidFill>
          <a:latin typeface="+mn-lt"/>
          <a:ea typeface="+mn-ea"/>
          <a:cs typeface="+mn-cs"/>
        </a:defRPr>
      </a:lvl7pPr>
      <a:lvl8pPr marL="16551564" algn="l" defTabSz="4729018" rtl="0" eaLnBrk="1" latinLnBrk="0" hangingPunct="1">
        <a:defRPr sz="9266" kern="1200">
          <a:solidFill>
            <a:schemeClr val="tx1"/>
          </a:solidFill>
          <a:latin typeface="+mn-lt"/>
          <a:ea typeface="+mn-ea"/>
          <a:cs typeface="+mn-cs"/>
        </a:defRPr>
      </a:lvl8pPr>
      <a:lvl9pPr marL="18916075" algn="l" defTabSz="4729018" rtl="0" eaLnBrk="1" latinLnBrk="0" hangingPunct="1">
        <a:defRPr sz="926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a:xfrm>
            <a:off x="10882746" y="2756307"/>
            <a:ext cx="11173114" cy="540020"/>
          </a:xfrm>
        </p:spPr>
        <p:txBody>
          <a:bodyPr/>
          <a:lstStyle/>
          <a:p>
            <a:endParaRPr lang="en-US"/>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a:xfrm>
            <a:off x="8572500" y="1143032"/>
            <a:ext cx="15801976" cy="830997"/>
          </a:xfrm>
        </p:spPr>
        <p:txBody>
          <a:bodyPr/>
          <a:lstStyle/>
          <a:p>
            <a:endParaRPr lang="en-US" sz="4800" dirty="0"/>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a:xfrm>
            <a:off x="8572500" y="177770"/>
            <a:ext cx="15801976" cy="1015663"/>
          </a:xfrm>
        </p:spPr>
        <p:txBody>
          <a:bodyPr/>
          <a:lstStyle/>
          <a:p>
            <a:endParaRPr lang="en-US" sz="6000" dirty="0"/>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a:xfrm>
            <a:off x="342377" y="3331694"/>
            <a:ext cx="7544325" cy="523220"/>
          </a:xfrm>
        </p:spPr>
        <p:txBody>
          <a:bodyPr/>
          <a:lstStyle/>
          <a:p>
            <a:endParaRPr lang="en-US" sz="2800" dirty="0"/>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a:xfrm>
            <a:off x="342899" y="9819204"/>
            <a:ext cx="7544325" cy="523220"/>
          </a:xfrm>
        </p:spPr>
        <p:txBody>
          <a:bodyPr/>
          <a:lstStyle/>
          <a:p>
            <a:endParaRPr lang="en-US" sz="2800"/>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a:xfrm>
            <a:off x="8572500" y="3331694"/>
            <a:ext cx="7543800" cy="523220"/>
          </a:xfrm>
        </p:spPr>
        <p:txBody>
          <a:bodyPr/>
          <a:lstStyle/>
          <a:p>
            <a:endParaRPr lang="en-US" sz="2800"/>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a:xfrm>
            <a:off x="16802100" y="3331693"/>
            <a:ext cx="7543800" cy="523220"/>
          </a:xfrm>
        </p:spPr>
        <p:txBody>
          <a:bodyPr/>
          <a:lstStyle/>
          <a:p>
            <a:endParaRPr lang="en-US" sz="2800"/>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a:xfrm>
            <a:off x="25031700" y="3331693"/>
            <a:ext cx="7543800" cy="523220"/>
          </a:xfrm>
        </p:spPr>
        <p:txBody>
          <a:bodyPr/>
          <a:lstStyle/>
          <a:p>
            <a:endParaRPr lang="en-US" sz="2800"/>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a:xfrm>
            <a:off x="25031700" y="13167402"/>
            <a:ext cx="7543800" cy="523220"/>
          </a:xfrm>
        </p:spPr>
        <p:txBody>
          <a:bodyPr/>
          <a:lstStyle/>
          <a:p>
            <a:endParaRPr lang="en-US" sz="2800"/>
          </a:p>
        </p:txBody>
      </p:sp>
      <p:sp>
        <p:nvSpPr>
          <p:cNvPr id="11" name="Text Placeholder 10">
            <a:extLst>
              <a:ext uri="{FF2B5EF4-FFF2-40B4-BE49-F238E27FC236}">
                <a16:creationId xmlns:a16="http://schemas.microsoft.com/office/drawing/2014/main" id="{5036AC81-DBB2-0640-A267-6633E3F50FE6}"/>
              </a:ext>
            </a:extLst>
          </p:cNvPr>
          <p:cNvSpPr>
            <a:spLocks noGrp="1"/>
          </p:cNvSpPr>
          <p:nvPr>
            <p:ph type="body" sz="quarter" idx="22"/>
          </p:nvPr>
        </p:nvSpPr>
        <p:spPr>
          <a:xfrm>
            <a:off x="25031700" y="19071847"/>
            <a:ext cx="7543800" cy="523220"/>
          </a:xfrm>
        </p:spPr>
        <p:txBody>
          <a:bodyPr/>
          <a:lstStyle/>
          <a:p>
            <a:endParaRPr lang="en-US" sz="2800"/>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a:xfrm>
            <a:off x="1447539" y="4673098"/>
            <a:ext cx="5334000" cy="1107996"/>
          </a:xfrm>
        </p:spPr>
        <p:txBody>
          <a:bodyPr/>
          <a:lstStyle/>
          <a:p>
            <a:endParaRPr lang="en-US" sz="2400" dirty="0"/>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a:xfrm>
            <a:off x="1821874" y="10637388"/>
            <a:ext cx="5333999" cy="1107996"/>
          </a:xfrm>
        </p:spPr>
        <p:txBody>
          <a:bodyPr/>
          <a:lstStyle/>
          <a:p>
            <a:endParaRPr lang="en-US" sz="2400" dirty="0"/>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a:xfrm>
            <a:off x="9677400" y="4610550"/>
            <a:ext cx="5334000" cy="1107996"/>
          </a:xfrm>
        </p:spPr>
        <p:txBody>
          <a:bodyPr/>
          <a:lstStyle/>
          <a:p>
            <a:endParaRPr lang="en-US" sz="2400" dirty="0"/>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a:xfrm>
            <a:off x="18225655" y="4434598"/>
            <a:ext cx="5334000" cy="1107996"/>
          </a:xfrm>
        </p:spPr>
        <p:txBody>
          <a:bodyPr/>
          <a:lstStyle/>
          <a:p>
            <a:endParaRPr lang="en-US" sz="2400" dirty="0"/>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a:xfrm>
            <a:off x="26136861" y="4334928"/>
            <a:ext cx="5334000" cy="1107996"/>
          </a:xfrm>
        </p:spPr>
        <p:txBody>
          <a:bodyPr/>
          <a:lstStyle/>
          <a:p>
            <a:endParaRPr lang="en-US" sz="2400" dirty="0"/>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a:xfrm>
            <a:off x="26136600" y="13964661"/>
            <a:ext cx="5334000" cy="1107996"/>
          </a:xfrm>
        </p:spPr>
        <p:txBody>
          <a:bodyPr/>
          <a:lstStyle/>
          <a:p>
            <a:endParaRPr lang="en-US" sz="2400"/>
          </a:p>
        </p:txBody>
      </p:sp>
      <p:sp>
        <p:nvSpPr>
          <p:cNvPr id="18" name="Text Placeholder 17">
            <a:extLst>
              <a:ext uri="{FF2B5EF4-FFF2-40B4-BE49-F238E27FC236}">
                <a16:creationId xmlns:a16="http://schemas.microsoft.com/office/drawing/2014/main" id="{E641D930-5617-634E-B179-DBF1A8A3CF60}"/>
              </a:ext>
            </a:extLst>
          </p:cNvPr>
          <p:cNvSpPr>
            <a:spLocks noGrp="1"/>
          </p:cNvSpPr>
          <p:nvPr>
            <p:ph type="body" sz="quarter" idx="28"/>
          </p:nvPr>
        </p:nvSpPr>
        <p:spPr>
          <a:xfrm>
            <a:off x="26320173" y="20068247"/>
            <a:ext cx="5334000" cy="1107996"/>
          </a:xfrm>
        </p:spPr>
        <p:txBody>
          <a:bodyPr/>
          <a:lstStyle/>
          <a:p>
            <a:endParaRPr lang="en-US" sz="24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8765" y="306722"/>
            <a:ext cx="4866735" cy="1809088"/>
          </a:xfrm>
          <a:prstGeom prst="rect">
            <a:avLst/>
          </a:prstGeom>
        </p:spPr>
      </p:pic>
      <p:pic>
        <p:nvPicPr>
          <p:cNvPr id="20" name="Picture 19">
            <a:extLst>
              <a:ext uri="{FF2B5EF4-FFF2-40B4-BE49-F238E27FC236}">
                <a16:creationId xmlns:a16="http://schemas.microsoft.com/office/drawing/2014/main" id="{4C71F1B8-F1FF-4CF5-BEC9-858F4ADC3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899" y="345313"/>
            <a:ext cx="7263040" cy="1864180"/>
          </a:xfrm>
          <a:prstGeom prst="rect">
            <a:avLst/>
          </a:prstGeom>
        </p:spPr>
      </p:pic>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Genet, Kristen S</cp:lastModifiedBy>
  <cp:revision>26</cp:revision>
  <dcterms:created xsi:type="dcterms:W3CDTF">2019-01-07T21:49:45Z</dcterms:created>
  <dcterms:modified xsi:type="dcterms:W3CDTF">2023-03-03T19:09:20Z</dcterms:modified>
</cp:coreProperties>
</file>