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1" r:id="rId3"/>
  </p:sldIdLst>
  <p:sldSz cx="32918400" cy="21945600"/>
  <p:notesSz cx="6858000" cy="9144000"/>
  <p:defaultTextStyle>
    <a:defPPr>
      <a:defRPr lang="en-US"/>
    </a:defPPr>
    <a:lvl1pPr marL="0" algn="l" defTabSz="3464598" rtl="0" eaLnBrk="1" latinLnBrk="0" hangingPunct="1">
      <a:defRPr sz="6789" kern="1200">
        <a:solidFill>
          <a:schemeClr val="tx1"/>
        </a:solidFill>
        <a:latin typeface="+mn-lt"/>
        <a:ea typeface="+mn-ea"/>
        <a:cs typeface="+mn-cs"/>
      </a:defRPr>
    </a:lvl1pPr>
    <a:lvl2pPr marL="1732300" algn="l" defTabSz="3464598" rtl="0" eaLnBrk="1" latinLnBrk="0" hangingPunct="1">
      <a:defRPr sz="6789" kern="1200">
        <a:solidFill>
          <a:schemeClr val="tx1"/>
        </a:solidFill>
        <a:latin typeface="+mn-lt"/>
        <a:ea typeface="+mn-ea"/>
        <a:cs typeface="+mn-cs"/>
      </a:defRPr>
    </a:lvl2pPr>
    <a:lvl3pPr marL="3464598" algn="l" defTabSz="3464598" rtl="0" eaLnBrk="1" latinLnBrk="0" hangingPunct="1">
      <a:defRPr sz="6789" kern="1200">
        <a:solidFill>
          <a:schemeClr val="tx1"/>
        </a:solidFill>
        <a:latin typeface="+mn-lt"/>
        <a:ea typeface="+mn-ea"/>
        <a:cs typeface="+mn-cs"/>
      </a:defRPr>
    </a:lvl3pPr>
    <a:lvl4pPr marL="5196897" algn="l" defTabSz="3464598" rtl="0" eaLnBrk="1" latinLnBrk="0" hangingPunct="1">
      <a:defRPr sz="6789" kern="1200">
        <a:solidFill>
          <a:schemeClr val="tx1"/>
        </a:solidFill>
        <a:latin typeface="+mn-lt"/>
        <a:ea typeface="+mn-ea"/>
        <a:cs typeface="+mn-cs"/>
      </a:defRPr>
    </a:lvl4pPr>
    <a:lvl5pPr marL="6929196" algn="l" defTabSz="3464598" rtl="0" eaLnBrk="1" latinLnBrk="0" hangingPunct="1">
      <a:defRPr sz="6789" kern="1200">
        <a:solidFill>
          <a:schemeClr val="tx1"/>
        </a:solidFill>
        <a:latin typeface="+mn-lt"/>
        <a:ea typeface="+mn-ea"/>
        <a:cs typeface="+mn-cs"/>
      </a:defRPr>
    </a:lvl5pPr>
    <a:lvl6pPr marL="8661496" algn="l" defTabSz="3464598" rtl="0" eaLnBrk="1" latinLnBrk="0" hangingPunct="1">
      <a:defRPr sz="6789" kern="1200">
        <a:solidFill>
          <a:schemeClr val="tx1"/>
        </a:solidFill>
        <a:latin typeface="+mn-lt"/>
        <a:ea typeface="+mn-ea"/>
        <a:cs typeface="+mn-cs"/>
      </a:defRPr>
    </a:lvl6pPr>
    <a:lvl7pPr marL="10393795" algn="l" defTabSz="3464598" rtl="0" eaLnBrk="1" latinLnBrk="0" hangingPunct="1">
      <a:defRPr sz="6789" kern="1200">
        <a:solidFill>
          <a:schemeClr val="tx1"/>
        </a:solidFill>
        <a:latin typeface="+mn-lt"/>
        <a:ea typeface="+mn-ea"/>
        <a:cs typeface="+mn-cs"/>
      </a:defRPr>
    </a:lvl7pPr>
    <a:lvl8pPr marL="12126093" algn="l" defTabSz="3464598" rtl="0" eaLnBrk="1" latinLnBrk="0" hangingPunct="1">
      <a:defRPr sz="6789" kern="1200">
        <a:solidFill>
          <a:schemeClr val="tx1"/>
        </a:solidFill>
        <a:latin typeface="+mn-lt"/>
        <a:ea typeface="+mn-ea"/>
        <a:cs typeface="+mn-cs"/>
      </a:defRPr>
    </a:lvl8pPr>
    <a:lvl9pPr marL="13858393" algn="l" defTabSz="3464598" rtl="0" eaLnBrk="1" latinLnBrk="0" hangingPunct="1">
      <a:defRPr sz="678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70E670-2255-4F40-9346-408F75DE3EB3}" v="2" dt="2023-03-03T18:48:00.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44" autoAdjust="0"/>
    <p:restoredTop sz="94694" autoAdjust="0"/>
  </p:normalViewPr>
  <p:slideViewPr>
    <p:cSldViewPr snapToGrid="0" snapToObjects="1" showGuides="1">
      <p:cViewPr varScale="1">
        <p:scale>
          <a:sx n="23" d="100"/>
          <a:sy n="23" d="100"/>
        </p:scale>
        <p:origin x="1100" y="2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t, Kristen S" userId="ae61c6e9-ae23-470b-a4c1-b8f8abb72a62" providerId="ADAL" clId="{4A70E670-2255-4F40-9346-408F75DE3EB3}"/>
    <pc:docChg chg="custSel modSld">
      <pc:chgData name="Genet, Kristen S" userId="ae61c6e9-ae23-470b-a4c1-b8f8abb72a62" providerId="ADAL" clId="{4A70E670-2255-4F40-9346-408F75DE3EB3}" dt="2023-03-03T18:49:26.148" v="29" actId="255"/>
      <pc:docMkLst>
        <pc:docMk/>
      </pc:docMkLst>
      <pc:sldChg chg="delSp modSp mod">
        <pc:chgData name="Genet, Kristen S" userId="ae61c6e9-ae23-470b-a4c1-b8f8abb72a62" providerId="ADAL" clId="{4A70E670-2255-4F40-9346-408F75DE3EB3}" dt="2023-03-03T18:49:26.148" v="29" actId="255"/>
        <pc:sldMkLst>
          <pc:docMk/>
          <pc:sldMk cId="1078292462" sldId="261"/>
        </pc:sldMkLst>
        <pc:spChg chg="mod">
          <ac:chgData name="Genet, Kristen S" userId="ae61c6e9-ae23-470b-a4c1-b8f8abb72a62" providerId="ADAL" clId="{4A70E670-2255-4F40-9346-408F75DE3EB3}" dt="2023-03-03T18:49:26.148" v="29" actId="255"/>
          <ac:spMkLst>
            <pc:docMk/>
            <pc:sldMk cId="1078292462" sldId="261"/>
            <ac:spMk id="2" creationId="{56CA2AE3-A2B9-A943-B775-C2EAE7BFBB4B}"/>
          </ac:spMkLst>
        </pc:spChg>
        <pc:spChg chg="mod">
          <ac:chgData name="Genet, Kristen S" userId="ae61c6e9-ae23-470b-a4c1-b8f8abb72a62" providerId="ADAL" clId="{4A70E670-2255-4F40-9346-408F75DE3EB3}" dt="2023-03-03T18:49:07.649" v="28" actId="255"/>
          <ac:spMkLst>
            <pc:docMk/>
            <pc:sldMk cId="1078292462" sldId="261"/>
            <ac:spMk id="3" creationId="{1653A7BA-709B-4740-9D17-4AF3870E1700}"/>
          </ac:spMkLst>
        </pc:spChg>
        <pc:spChg chg="mod">
          <ac:chgData name="Genet, Kristen S" userId="ae61c6e9-ae23-470b-a4c1-b8f8abb72a62" providerId="ADAL" clId="{4A70E670-2255-4F40-9346-408F75DE3EB3}" dt="2023-03-03T18:49:26.148" v="29" actId="255"/>
          <ac:spMkLst>
            <pc:docMk/>
            <pc:sldMk cId="1078292462" sldId="261"/>
            <ac:spMk id="4" creationId="{D95D1E09-B796-B04E-9177-E1BD0E84821A}"/>
          </ac:spMkLst>
        </pc:spChg>
        <pc:spChg chg="mod">
          <ac:chgData name="Genet, Kristen S" userId="ae61c6e9-ae23-470b-a4c1-b8f8abb72a62" providerId="ADAL" clId="{4A70E670-2255-4F40-9346-408F75DE3EB3}" dt="2023-03-03T18:49:07.649" v="28" actId="255"/>
          <ac:spMkLst>
            <pc:docMk/>
            <pc:sldMk cId="1078292462" sldId="261"/>
            <ac:spMk id="5" creationId="{3095477B-1805-4F47-8CCF-4CB6D74A054C}"/>
          </ac:spMkLst>
        </pc:spChg>
        <pc:spChg chg="mod">
          <ac:chgData name="Genet, Kristen S" userId="ae61c6e9-ae23-470b-a4c1-b8f8abb72a62" providerId="ADAL" clId="{4A70E670-2255-4F40-9346-408F75DE3EB3}" dt="2023-03-03T18:49:26.148" v="29" actId="255"/>
          <ac:spMkLst>
            <pc:docMk/>
            <pc:sldMk cId="1078292462" sldId="261"/>
            <ac:spMk id="6" creationId="{8E4A4F40-81CE-AB43-800B-E8E009473610}"/>
          </ac:spMkLst>
        </pc:spChg>
        <pc:spChg chg="mod">
          <ac:chgData name="Genet, Kristen S" userId="ae61c6e9-ae23-470b-a4c1-b8f8abb72a62" providerId="ADAL" clId="{4A70E670-2255-4F40-9346-408F75DE3EB3}" dt="2023-03-03T18:49:07.649" v="28" actId="255"/>
          <ac:spMkLst>
            <pc:docMk/>
            <pc:sldMk cId="1078292462" sldId="261"/>
            <ac:spMk id="7" creationId="{4F0712C1-8AD9-944F-935E-86F61F6BAE67}"/>
          </ac:spMkLst>
        </pc:spChg>
        <pc:spChg chg="mod">
          <ac:chgData name="Genet, Kristen S" userId="ae61c6e9-ae23-470b-a4c1-b8f8abb72a62" providerId="ADAL" clId="{4A70E670-2255-4F40-9346-408F75DE3EB3}" dt="2023-03-03T18:49:07.649" v="28" actId="255"/>
          <ac:spMkLst>
            <pc:docMk/>
            <pc:sldMk cId="1078292462" sldId="261"/>
            <ac:spMk id="8" creationId="{8DC7945D-8526-9341-BE86-0A5DA5DA04D7}"/>
          </ac:spMkLst>
        </pc:spChg>
        <pc:spChg chg="mod">
          <ac:chgData name="Genet, Kristen S" userId="ae61c6e9-ae23-470b-a4c1-b8f8abb72a62" providerId="ADAL" clId="{4A70E670-2255-4F40-9346-408F75DE3EB3}" dt="2023-03-03T18:49:26.148" v="29" actId="255"/>
          <ac:spMkLst>
            <pc:docMk/>
            <pc:sldMk cId="1078292462" sldId="261"/>
            <ac:spMk id="9" creationId="{173667CD-4E00-2047-8C4A-BF23F28E04C2}"/>
          </ac:spMkLst>
        </pc:spChg>
        <pc:spChg chg="mod">
          <ac:chgData name="Genet, Kristen S" userId="ae61c6e9-ae23-470b-a4c1-b8f8abb72a62" providerId="ADAL" clId="{4A70E670-2255-4F40-9346-408F75DE3EB3}" dt="2023-03-03T18:49:07.649" v="28" actId="255"/>
          <ac:spMkLst>
            <pc:docMk/>
            <pc:sldMk cId="1078292462" sldId="261"/>
            <ac:spMk id="10" creationId="{AA359930-64F2-DB41-97F9-5768B7D2119A}"/>
          </ac:spMkLst>
        </pc:spChg>
        <pc:spChg chg="mod">
          <ac:chgData name="Genet, Kristen S" userId="ae61c6e9-ae23-470b-a4c1-b8f8abb72a62" providerId="ADAL" clId="{4A70E670-2255-4F40-9346-408F75DE3EB3}" dt="2023-03-03T18:49:26.148" v="29" actId="255"/>
          <ac:spMkLst>
            <pc:docMk/>
            <pc:sldMk cId="1078292462" sldId="261"/>
            <ac:spMk id="11" creationId="{D0AF34D3-7949-184E-A501-EAF821E59564}"/>
          </ac:spMkLst>
        </pc:spChg>
        <pc:spChg chg="mod">
          <ac:chgData name="Genet, Kristen S" userId="ae61c6e9-ae23-470b-a4c1-b8f8abb72a62" providerId="ADAL" clId="{4A70E670-2255-4F40-9346-408F75DE3EB3}" dt="2023-03-03T18:49:07.649" v="28" actId="255"/>
          <ac:spMkLst>
            <pc:docMk/>
            <pc:sldMk cId="1078292462" sldId="261"/>
            <ac:spMk id="12" creationId="{EE088A2E-41FB-B043-AB49-3AFEEAC5AA68}"/>
          </ac:spMkLst>
        </pc:spChg>
        <pc:spChg chg="mod">
          <ac:chgData name="Genet, Kristen S" userId="ae61c6e9-ae23-470b-a4c1-b8f8abb72a62" providerId="ADAL" clId="{4A70E670-2255-4F40-9346-408F75DE3EB3}" dt="2023-03-03T18:49:26.148" v="29" actId="255"/>
          <ac:spMkLst>
            <pc:docMk/>
            <pc:sldMk cId="1078292462" sldId="261"/>
            <ac:spMk id="13" creationId="{5DD80A20-908B-224A-A0E3-DA11FB50969B}"/>
          </ac:spMkLst>
        </pc:spChg>
        <pc:spChg chg="mod">
          <ac:chgData name="Genet, Kristen S" userId="ae61c6e9-ae23-470b-a4c1-b8f8abb72a62" providerId="ADAL" clId="{4A70E670-2255-4F40-9346-408F75DE3EB3}" dt="2023-03-03T18:49:26.148" v="29" actId="255"/>
          <ac:spMkLst>
            <pc:docMk/>
            <pc:sldMk cId="1078292462" sldId="261"/>
            <ac:spMk id="14" creationId="{407CC639-96C9-C046-857E-3D4AACC9922D}"/>
          </ac:spMkLst>
        </pc:spChg>
        <pc:spChg chg="del">
          <ac:chgData name="Genet, Kristen S" userId="ae61c6e9-ae23-470b-a4c1-b8f8abb72a62" providerId="ADAL" clId="{4A70E670-2255-4F40-9346-408F75DE3EB3}" dt="2023-03-03T18:48:46.997" v="27" actId="478"/>
          <ac:spMkLst>
            <pc:docMk/>
            <pc:sldMk cId="1078292462" sldId="261"/>
            <ac:spMk id="15" creationId="{C7A01ABD-16B3-794C-9223-819540E71DFD}"/>
          </ac:spMkLst>
        </pc:spChg>
        <pc:spChg chg="mod">
          <ac:chgData name="Genet, Kristen S" userId="ae61c6e9-ae23-470b-a4c1-b8f8abb72a62" providerId="ADAL" clId="{4A70E670-2255-4F40-9346-408F75DE3EB3}" dt="2023-03-03T18:48:42.624" v="26" actId="255"/>
          <ac:spMkLst>
            <pc:docMk/>
            <pc:sldMk cId="1078292462" sldId="261"/>
            <ac:spMk id="16" creationId="{92B7211F-F9BF-2341-8FA4-6BFFF71C3260}"/>
          </ac:spMkLst>
        </pc:spChg>
        <pc:spChg chg="mod">
          <ac:chgData name="Genet, Kristen S" userId="ae61c6e9-ae23-470b-a4c1-b8f8abb72a62" providerId="ADAL" clId="{4A70E670-2255-4F40-9346-408F75DE3EB3}" dt="2023-03-03T18:48:34.740" v="25" actId="255"/>
          <ac:spMkLst>
            <pc:docMk/>
            <pc:sldMk cId="1078292462" sldId="261"/>
            <ac:spMk id="17" creationId="{FA414139-9C25-2A4B-AABF-50AFEECB204B}"/>
          </ac:spMkLst>
        </pc:spChg>
        <pc:picChg chg="mod">
          <ac:chgData name="Genet, Kristen S" userId="ae61c6e9-ae23-470b-a4c1-b8f8abb72a62" providerId="ADAL" clId="{4A70E670-2255-4F40-9346-408F75DE3EB3}" dt="2023-03-03T18:48:23.715" v="24" actId="1038"/>
          <ac:picMkLst>
            <pc:docMk/>
            <pc:sldMk cId="1078292462" sldId="261"/>
            <ac:picMk id="18" creationId="{00000000-0000-0000-0000-000000000000}"/>
          </ac:picMkLst>
        </pc:picChg>
        <pc:picChg chg="mod">
          <ac:chgData name="Genet, Kristen S" userId="ae61c6e9-ae23-470b-a4c1-b8f8abb72a62" providerId="ADAL" clId="{4A70E670-2255-4F40-9346-408F75DE3EB3}" dt="2023-03-03T18:48:20.097" v="18" actId="1037"/>
          <ac:picMkLst>
            <pc:docMk/>
            <pc:sldMk cId="1078292462" sldId="261"/>
            <ac:picMk id="19" creationId="{4C71F1B8-F1FF-4CF5-BEC9-858F4ADC3F11}"/>
          </ac:picMkLst>
        </pc:picChg>
        <pc:picChg chg="del">
          <ac:chgData name="Genet, Kristen S" userId="ae61c6e9-ae23-470b-a4c1-b8f8abb72a62" providerId="ADAL" clId="{4A70E670-2255-4F40-9346-408F75DE3EB3}" dt="2023-03-03T18:48:00.376" v="0" actId="478"/>
          <ac:picMkLst>
            <pc:docMk/>
            <pc:sldMk cId="1078292462" sldId="261"/>
            <ac:picMk id="1026" creationId="{D1A9CF70-D9C2-4497-B58C-45F73308511F}"/>
          </ac:picMkLst>
        </pc:picChg>
      </pc:sldChg>
    </pc:docChg>
  </pc:docChgLst>
  <pc:docChgLst>
    <pc:chgData name="Genet, Kristen S" userId="ae61c6e9-ae23-470b-a4c1-b8f8abb72a62" providerId="ADAL" clId="{F64DB6DB-156F-4205-BEFC-D9BC30A23445}"/>
    <pc:docChg chg="modSld">
      <pc:chgData name="Genet, Kristen S" userId="ae61c6e9-ae23-470b-a4c1-b8f8abb72a62" providerId="ADAL" clId="{F64DB6DB-156F-4205-BEFC-D9BC30A23445}" dt="2022-04-14T09:46:32.965" v="0" actId="1076"/>
      <pc:docMkLst>
        <pc:docMk/>
      </pc:docMkLst>
      <pc:sldChg chg="modSp">
        <pc:chgData name="Genet, Kristen S" userId="ae61c6e9-ae23-470b-a4c1-b8f8abb72a62" providerId="ADAL" clId="{F64DB6DB-156F-4205-BEFC-D9BC30A23445}" dt="2022-04-14T09:46:32.965" v="0" actId="1076"/>
        <pc:sldMkLst>
          <pc:docMk/>
          <pc:sldMk cId="1078292462" sldId="261"/>
        </pc:sldMkLst>
        <pc:picChg chg="mod">
          <ac:chgData name="Genet, Kristen S" userId="ae61c6e9-ae23-470b-a4c1-b8f8abb72a62" providerId="ADAL" clId="{F64DB6DB-156F-4205-BEFC-D9BC30A23445}" dt="2022-04-14T09:46:32.965" v="0" actId="1076"/>
          <ac:picMkLst>
            <pc:docMk/>
            <pc:sldMk cId="1078292462" sldId="261"/>
            <ac:picMk id="18" creationId="{00000000-0000-0000-0000-000000000000}"/>
          </ac:picMkLst>
        </pc:picChg>
        <pc:picChg chg="mod">
          <ac:chgData name="Genet, Kristen S" userId="ae61c6e9-ae23-470b-a4c1-b8f8abb72a62" providerId="ADAL" clId="{F64DB6DB-156F-4205-BEFC-D9BC30A23445}" dt="2022-04-14T09:46:32.965" v="0" actId="1076"/>
          <ac:picMkLst>
            <pc:docMk/>
            <pc:sldMk cId="1078292462" sldId="261"/>
            <ac:picMk id="19" creationId="{4C71F1B8-F1FF-4CF5-BEC9-858F4ADC3F11}"/>
          </ac:picMkLst>
        </pc:picChg>
        <pc:picChg chg="mod">
          <ac:chgData name="Genet, Kristen S" userId="ae61c6e9-ae23-470b-a4c1-b8f8abb72a62" providerId="ADAL" clId="{F64DB6DB-156F-4205-BEFC-D9BC30A23445}" dt="2022-04-14T09:46:32.965" v="0" actId="1076"/>
          <ac:picMkLst>
            <pc:docMk/>
            <pc:sldMk cId="1078292462" sldId="261"/>
            <ac:picMk id="1026" creationId="{D1A9CF70-D9C2-4497-B58C-45F73308511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3/3/2023</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464598" rtl="0" eaLnBrk="1" latinLnBrk="0" hangingPunct="1">
      <a:defRPr sz="4579" kern="1200">
        <a:solidFill>
          <a:schemeClr val="tx1"/>
        </a:solidFill>
        <a:latin typeface="+mn-lt"/>
        <a:ea typeface="+mn-ea"/>
        <a:cs typeface="+mn-cs"/>
      </a:defRPr>
    </a:lvl1pPr>
    <a:lvl2pPr marL="1732300" algn="l" defTabSz="3464598" rtl="0" eaLnBrk="1" latinLnBrk="0" hangingPunct="1">
      <a:defRPr sz="4579" kern="1200">
        <a:solidFill>
          <a:schemeClr val="tx1"/>
        </a:solidFill>
        <a:latin typeface="+mn-lt"/>
        <a:ea typeface="+mn-ea"/>
        <a:cs typeface="+mn-cs"/>
      </a:defRPr>
    </a:lvl2pPr>
    <a:lvl3pPr marL="3464598" algn="l" defTabSz="3464598" rtl="0" eaLnBrk="1" latinLnBrk="0" hangingPunct="1">
      <a:defRPr sz="4579" kern="1200">
        <a:solidFill>
          <a:schemeClr val="tx1"/>
        </a:solidFill>
        <a:latin typeface="+mn-lt"/>
        <a:ea typeface="+mn-ea"/>
        <a:cs typeface="+mn-cs"/>
      </a:defRPr>
    </a:lvl3pPr>
    <a:lvl4pPr marL="5196897" algn="l" defTabSz="3464598" rtl="0" eaLnBrk="1" latinLnBrk="0" hangingPunct="1">
      <a:defRPr sz="4579" kern="1200">
        <a:solidFill>
          <a:schemeClr val="tx1"/>
        </a:solidFill>
        <a:latin typeface="+mn-lt"/>
        <a:ea typeface="+mn-ea"/>
        <a:cs typeface="+mn-cs"/>
      </a:defRPr>
    </a:lvl4pPr>
    <a:lvl5pPr marL="6929196" algn="l" defTabSz="3464598" rtl="0" eaLnBrk="1" latinLnBrk="0" hangingPunct="1">
      <a:defRPr sz="4579" kern="1200">
        <a:solidFill>
          <a:schemeClr val="tx1"/>
        </a:solidFill>
        <a:latin typeface="+mn-lt"/>
        <a:ea typeface="+mn-ea"/>
        <a:cs typeface="+mn-cs"/>
      </a:defRPr>
    </a:lvl5pPr>
    <a:lvl6pPr marL="8661496" algn="l" defTabSz="3464598" rtl="0" eaLnBrk="1" latinLnBrk="0" hangingPunct="1">
      <a:defRPr sz="4579" kern="1200">
        <a:solidFill>
          <a:schemeClr val="tx1"/>
        </a:solidFill>
        <a:latin typeface="+mn-lt"/>
        <a:ea typeface="+mn-ea"/>
        <a:cs typeface="+mn-cs"/>
      </a:defRPr>
    </a:lvl6pPr>
    <a:lvl7pPr marL="10393795" algn="l" defTabSz="3464598" rtl="0" eaLnBrk="1" latinLnBrk="0" hangingPunct="1">
      <a:defRPr sz="4579" kern="1200">
        <a:solidFill>
          <a:schemeClr val="tx1"/>
        </a:solidFill>
        <a:latin typeface="+mn-lt"/>
        <a:ea typeface="+mn-ea"/>
        <a:cs typeface="+mn-cs"/>
      </a:defRPr>
    </a:lvl7pPr>
    <a:lvl8pPr marL="12126093" algn="l" defTabSz="3464598" rtl="0" eaLnBrk="1" latinLnBrk="0" hangingPunct="1">
      <a:defRPr sz="4579" kern="1200">
        <a:solidFill>
          <a:schemeClr val="tx1"/>
        </a:solidFill>
        <a:latin typeface="+mn-lt"/>
        <a:ea typeface="+mn-ea"/>
        <a:cs typeface="+mn-cs"/>
      </a:defRPr>
    </a:lvl8pPr>
    <a:lvl9pPr marL="13858393" algn="l" defTabSz="3464598" rtl="0" eaLnBrk="1" latinLnBrk="0" hangingPunct="1">
      <a:defRPr sz="457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4757" y="3745334"/>
            <a:ext cx="7542609" cy="5550219"/>
          </a:xfrm>
          <a:prstGeom prst="rect">
            <a:avLst/>
          </a:prstGeom>
          <a:solidFill>
            <a:schemeClr val="bg2"/>
          </a:solidFill>
        </p:spPr>
        <p:txBody>
          <a:bodyPr wrap="square" lIns="228589" tIns="228589" rIns="228589" bIns="228589">
            <a:noAutofit/>
          </a:bodyPr>
          <a:lstStyle>
            <a:lvl1pPr marL="0" marR="0" indent="0" algn="l" defTabSz="2327587" rtl="0" eaLnBrk="1" fontAlgn="auto" latinLnBrk="0" hangingPunct="1">
              <a:lnSpc>
                <a:spcPct val="100000"/>
              </a:lnSpc>
              <a:spcBef>
                <a:spcPct val="20000"/>
              </a:spcBef>
              <a:spcAft>
                <a:spcPts val="0"/>
              </a:spcAft>
              <a:buClrTx/>
              <a:buSzTx/>
              <a:buFont typeface="Arial" pitchFamily="34" charset="0"/>
              <a:buNone/>
              <a:tabLst/>
              <a:defRPr sz="1909">
                <a:solidFill>
                  <a:schemeClr val="tx2"/>
                </a:solidFill>
                <a:latin typeface="Helvetica" pitchFamily="2"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marL="0" marR="0" lvl="0" indent="0" algn="l" defTabSz="2327587"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20" name="Text Placeholder 5"/>
          <p:cNvSpPr>
            <a:spLocks noGrp="1"/>
          </p:cNvSpPr>
          <p:nvPr>
            <p:ph type="body" sz="quarter" idx="20" hasCustomPrompt="1"/>
          </p:nvPr>
        </p:nvSpPr>
        <p:spPr>
          <a:xfrm>
            <a:off x="358369" y="9519766"/>
            <a:ext cx="7537847" cy="413182"/>
          </a:xfrm>
          <a:prstGeom prst="rect">
            <a:avLst/>
          </a:prstGeom>
          <a:solidFill>
            <a:schemeClr val="accent6"/>
          </a:solidFill>
          <a:ln>
            <a:noFill/>
          </a:ln>
        </p:spPr>
        <p:txBody>
          <a:bodyPr wrap="square" lIns="91436" tIns="91436" rIns="91436" bIns="91436" anchor="ctr" anchorCtr="0">
            <a:spAutoFit/>
          </a:bodyPr>
          <a:lstStyle>
            <a:lvl1pPr marL="0" indent="0" algn="l">
              <a:buNone/>
              <a:defRPr sz="1485" b="1" u="none" baseline="0">
                <a:solidFill>
                  <a:schemeClr val="bg1"/>
                </a:solidFill>
                <a:latin typeface="Helvetica" pitchFamily="2"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8595121" y="4252323"/>
            <a:ext cx="7536656" cy="690167"/>
          </a:xfrm>
          <a:prstGeom prst="rect">
            <a:avLst/>
          </a:prstGeom>
        </p:spPr>
        <p:txBody>
          <a:bodyPr wrap="square" lIns="228589" tIns="228589" rIns="228589" bIns="228589">
            <a:spAutoFit/>
          </a:bodyPr>
          <a:lstStyle>
            <a:lvl1pPr marL="0" indent="0">
              <a:buNone/>
              <a:defRPr sz="1485">
                <a:solidFill>
                  <a:schemeClr val="tx2"/>
                </a:solidFill>
                <a:latin typeface="Helvetica" pitchFamily="2"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95123" y="3743924"/>
            <a:ext cx="7536657" cy="413182"/>
          </a:xfrm>
          <a:prstGeom prst="rect">
            <a:avLst/>
          </a:prstGeom>
          <a:solidFill>
            <a:schemeClr val="accent6"/>
          </a:solidFill>
          <a:ln>
            <a:noFill/>
          </a:ln>
        </p:spPr>
        <p:txBody>
          <a:bodyPr lIns="91436" tIns="91436" rIns="91436" bIns="91436" anchor="ctr" anchorCtr="0">
            <a:spAutoFit/>
          </a:bodyPr>
          <a:lstStyle>
            <a:lvl1pPr marL="0" indent="0" algn="l">
              <a:buNone/>
              <a:defRPr sz="1485" b="1" u="none" baseline="0">
                <a:solidFill>
                  <a:schemeClr val="bg1"/>
                </a:solidFill>
                <a:latin typeface="Helvetica" pitchFamily="2"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89008" y="4252323"/>
            <a:ext cx="7536656" cy="690167"/>
          </a:xfrm>
          <a:prstGeom prst="rect">
            <a:avLst/>
          </a:prstGeom>
        </p:spPr>
        <p:txBody>
          <a:bodyPr wrap="square" lIns="228589" tIns="228589" rIns="228589" bIns="228589">
            <a:spAutoFit/>
          </a:bodyPr>
          <a:lstStyle>
            <a:lvl1pPr marL="0" indent="0">
              <a:buNone/>
              <a:defRPr sz="1485">
                <a:solidFill>
                  <a:schemeClr val="tx2"/>
                </a:solidFill>
                <a:latin typeface="Helvetica" pitchFamily="2"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83053" y="3743924"/>
            <a:ext cx="7543800" cy="413182"/>
          </a:xfrm>
          <a:prstGeom prst="rect">
            <a:avLst/>
          </a:prstGeom>
          <a:solidFill>
            <a:schemeClr val="accent6"/>
          </a:solidFill>
          <a:ln>
            <a:noFill/>
          </a:ln>
        </p:spPr>
        <p:txBody>
          <a:bodyPr lIns="91436" tIns="91436" rIns="91436" bIns="91436" anchor="ctr" anchorCtr="0">
            <a:spAutoFit/>
          </a:bodyPr>
          <a:lstStyle>
            <a:lvl1pPr marL="0" indent="0" algn="l">
              <a:buNone/>
              <a:defRPr sz="1485" b="1" u="none" baseline="0">
                <a:solidFill>
                  <a:schemeClr val="bg1"/>
                </a:solidFill>
                <a:latin typeface="Helvetica" pitchFamily="2"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5042720" y="3743924"/>
            <a:ext cx="7535264" cy="413182"/>
          </a:xfrm>
          <a:prstGeom prst="rect">
            <a:avLst/>
          </a:prstGeom>
          <a:solidFill>
            <a:schemeClr val="accent6"/>
          </a:solidFill>
        </p:spPr>
        <p:txBody>
          <a:bodyPr wrap="square" lIns="91436" tIns="91436" rIns="91436" bIns="91436" anchor="ctr" anchorCtr="0">
            <a:spAutoFit/>
          </a:bodyPr>
          <a:lstStyle>
            <a:lvl1pPr marL="0" indent="0" algn="l">
              <a:buNone/>
              <a:defRPr sz="1485" b="1" u="none" baseline="0">
                <a:solidFill>
                  <a:schemeClr val="bg1"/>
                </a:solidFill>
                <a:latin typeface="Helvetica" pitchFamily="2"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42720" y="4252323"/>
            <a:ext cx="7535264" cy="690167"/>
          </a:xfrm>
          <a:prstGeom prst="rect">
            <a:avLst/>
          </a:prstGeom>
          <a:ln>
            <a:noFill/>
          </a:ln>
        </p:spPr>
        <p:txBody>
          <a:bodyPr wrap="square" lIns="228589" tIns="228589" rIns="228589" bIns="228589">
            <a:spAutoFit/>
          </a:bodyPr>
          <a:lstStyle>
            <a:lvl1pPr marL="0" indent="0">
              <a:buNone/>
              <a:defRPr sz="1485">
                <a:solidFill>
                  <a:schemeClr val="tx2"/>
                </a:solidFill>
                <a:latin typeface="Helvetica" pitchFamily="2"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42720" y="9559916"/>
            <a:ext cx="7535264" cy="413182"/>
          </a:xfrm>
          <a:prstGeom prst="rect">
            <a:avLst/>
          </a:prstGeom>
          <a:solidFill>
            <a:schemeClr val="accent6"/>
          </a:solidFill>
          <a:ln>
            <a:noFill/>
          </a:ln>
        </p:spPr>
        <p:txBody>
          <a:bodyPr wrap="square" lIns="91436" tIns="91436" rIns="91436" bIns="91436" anchor="ctr" anchorCtr="0">
            <a:spAutoFit/>
          </a:bodyPr>
          <a:lstStyle>
            <a:lvl1pPr marL="0" indent="0" algn="l">
              <a:buNone/>
              <a:defRPr sz="1485" b="1" u="none" baseline="0">
                <a:solidFill>
                  <a:schemeClr val="bg1"/>
                </a:solidFill>
                <a:latin typeface="Helvetica" pitchFamily="2"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42719" y="10007603"/>
            <a:ext cx="7539037" cy="690167"/>
          </a:xfrm>
          <a:prstGeom prst="rect">
            <a:avLst/>
          </a:prstGeom>
        </p:spPr>
        <p:txBody>
          <a:bodyPr wrap="square" lIns="228589" tIns="228589" rIns="228589" bIns="228589">
            <a:spAutoFit/>
          </a:bodyPr>
          <a:lstStyle>
            <a:lvl1pPr marL="0" indent="0">
              <a:buNone/>
              <a:defRPr sz="1485">
                <a:solidFill>
                  <a:schemeClr val="tx2"/>
                </a:solidFill>
                <a:latin typeface="Helvetica" pitchFamily="2"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42720" y="17164359"/>
            <a:ext cx="7535264" cy="413182"/>
          </a:xfrm>
          <a:prstGeom prst="rect">
            <a:avLst/>
          </a:prstGeom>
          <a:solidFill>
            <a:schemeClr val="accent6"/>
          </a:solidFill>
          <a:ln>
            <a:noFill/>
          </a:ln>
        </p:spPr>
        <p:txBody>
          <a:bodyPr wrap="square" lIns="91436" tIns="91436" rIns="91436" bIns="91436" anchor="ctr" anchorCtr="0">
            <a:spAutoFit/>
          </a:bodyPr>
          <a:lstStyle>
            <a:lvl1pPr marL="0" indent="0" algn="l">
              <a:buNone/>
              <a:defRPr sz="1485" b="1" u="none" baseline="0">
                <a:solidFill>
                  <a:schemeClr val="bg1"/>
                </a:solidFill>
                <a:latin typeface="Helvetica" pitchFamily="2"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42719" y="17622299"/>
            <a:ext cx="7539037" cy="690167"/>
          </a:xfrm>
          <a:prstGeom prst="rect">
            <a:avLst/>
          </a:prstGeom>
        </p:spPr>
        <p:txBody>
          <a:bodyPr wrap="square" lIns="228589" tIns="228589" rIns="228589" bIns="228589">
            <a:spAutoFit/>
          </a:bodyPr>
          <a:lstStyle>
            <a:lvl1pPr marL="0" indent="0">
              <a:buNone/>
              <a:defRPr sz="1485">
                <a:solidFill>
                  <a:schemeClr val="tx2"/>
                </a:solidFill>
                <a:latin typeface="Helvetica" pitchFamily="2"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4757" y="9967703"/>
            <a:ext cx="7542609" cy="690167"/>
          </a:xfrm>
          <a:prstGeom prst="rect">
            <a:avLst/>
          </a:prstGeom>
        </p:spPr>
        <p:txBody>
          <a:bodyPr wrap="square" lIns="228589" tIns="228589" rIns="228589" bIns="228589">
            <a:spAutoFit/>
          </a:bodyPr>
          <a:lstStyle>
            <a:lvl1pPr marL="0" indent="0">
              <a:buNone/>
              <a:defRPr sz="1485">
                <a:solidFill>
                  <a:schemeClr val="tx2"/>
                </a:solidFill>
                <a:latin typeface="Helvetica" pitchFamily="2"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58375" y="2561881"/>
            <a:ext cx="24292320" cy="556395"/>
          </a:xfrm>
          <a:prstGeom prst="rect">
            <a:avLst/>
          </a:prstGeom>
        </p:spPr>
        <p:txBody>
          <a:bodyPr anchor="t" anchorCtr="0">
            <a:normAutofit/>
          </a:bodyPr>
          <a:lstStyle>
            <a:lvl1pPr marL="0" indent="0" algn="l">
              <a:buFontTx/>
              <a:buNone/>
              <a:defRPr sz="1909" b="0" i="0">
                <a:solidFill>
                  <a:schemeClr val="accent3">
                    <a:lumMod val="75000"/>
                  </a:schemeClr>
                </a:solidFill>
                <a:latin typeface="Helvetica Light" panose="020B0403020202020204" pitchFamily="34" charset="0"/>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affiliations</a:t>
            </a:r>
          </a:p>
        </p:txBody>
      </p:sp>
      <p:sp>
        <p:nvSpPr>
          <p:cNvPr id="78" name="Text Placeholder 76"/>
          <p:cNvSpPr>
            <a:spLocks noGrp="1"/>
          </p:cNvSpPr>
          <p:nvPr>
            <p:ph type="body" sz="quarter" idx="151" hasCustomPrompt="1"/>
          </p:nvPr>
        </p:nvSpPr>
        <p:spPr>
          <a:xfrm>
            <a:off x="358374" y="1790845"/>
            <a:ext cx="24292324" cy="556395"/>
          </a:xfrm>
          <a:prstGeom prst="rect">
            <a:avLst/>
          </a:prstGeom>
        </p:spPr>
        <p:txBody>
          <a:bodyPr anchor="t" anchorCtr="0">
            <a:normAutofit/>
          </a:bodyPr>
          <a:lstStyle>
            <a:lvl1pPr marL="0" indent="0" algn="l">
              <a:buFontTx/>
              <a:buNone/>
              <a:defRPr sz="1909" b="0" i="0">
                <a:solidFill>
                  <a:schemeClr val="accent3">
                    <a:lumMod val="75000"/>
                  </a:schemeClr>
                </a:solidFill>
                <a:latin typeface="Helvetica Light" panose="020B0403020202020204" pitchFamily="34" charset="0"/>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authors</a:t>
            </a:r>
          </a:p>
        </p:txBody>
      </p:sp>
      <p:sp>
        <p:nvSpPr>
          <p:cNvPr id="79" name="Text Placeholder 76"/>
          <p:cNvSpPr>
            <a:spLocks noGrp="1"/>
          </p:cNvSpPr>
          <p:nvPr>
            <p:ph type="body" sz="quarter" idx="153" hasCustomPrompt="1"/>
          </p:nvPr>
        </p:nvSpPr>
        <p:spPr>
          <a:xfrm>
            <a:off x="358369" y="688574"/>
            <a:ext cx="24292328" cy="887629"/>
          </a:xfrm>
          <a:prstGeom prst="rect">
            <a:avLst/>
          </a:prstGeom>
        </p:spPr>
        <p:txBody>
          <a:bodyPr anchor="t" anchorCtr="0">
            <a:normAutofit/>
          </a:bodyPr>
          <a:lstStyle>
            <a:lvl1pPr marL="0" indent="0" algn="l">
              <a:buFontTx/>
              <a:buNone/>
              <a:defRPr sz="4667" b="1" i="0">
                <a:solidFill>
                  <a:schemeClr val="accent3">
                    <a:lumMod val="75000"/>
                  </a:schemeClr>
                </a:solidFill>
                <a:latin typeface="Helvetica Light" panose="020B0403020202020204" pitchFamily="34" charset="0"/>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title</a:t>
            </a:r>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53" name="Text Placeholder 3">
            <a:extLst>
              <a:ext uri="{FF2B5EF4-FFF2-40B4-BE49-F238E27FC236}">
                <a16:creationId xmlns:a16="http://schemas.microsoft.com/office/drawing/2014/main" id="{275744E3-BF2B-7544-9F91-96201445AEAA}"/>
              </a:ext>
            </a:extLst>
          </p:cNvPr>
          <p:cNvSpPr>
            <a:spLocks noGrp="1"/>
          </p:cNvSpPr>
          <p:nvPr>
            <p:ph type="body" sz="quarter" idx="10" hasCustomPrompt="1"/>
          </p:nvPr>
        </p:nvSpPr>
        <p:spPr>
          <a:xfrm>
            <a:off x="344757" y="3745334"/>
            <a:ext cx="7542609" cy="5550219"/>
          </a:xfrm>
          <a:prstGeom prst="rect">
            <a:avLst/>
          </a:prstGeom>
          <a:solidFill>
            <a:schemeClr val="bg2"/>
          </a:solidFill>
        </p:spPr>
        <p:txBody>
          <a:bodyPr wrap="square" lIns="228589" tIns="228589" rIns="228589" bIns="228589">
            <a:noAutofit/>
          </a:bodyPr>
          <a:lstStyle>
            <a:lvl1pPr marL="0" marR="0" indent="0" algn="l" defTabSz="2327587" rtl="0" eaLnBrk="1" fontAlgn="auto" latinLnBrk="0" hangingPunct="1">
              <a:lnSpc>
                <a:spcPct val="100000"/>
              </a:lnSpc>
              <a:spcBef>
                <a:spcPct val="20000"/>
              </a:spcBef>
              <a:spcAft>
                <a:spcPts val="0"/>
              </a:spcAft>
              <a:buClrTx/>
              <a:buSzTx/>
              <a:buFont typeface="Arial" pitchFamily="34" charset="0"/>
              <a:buNone/>
              <a:tabLst/>
              <a:defRPr sz="1909">
                <a:solidFill>
                  <a:schemeClr val="tx2"/>
                </a:solidFill>
                <a:latin typeface="Helvetica" pitchFamily="2"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marL="0" marR="0" lvl="0" indent="0" algn="l" defTabSz="2327587"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54" name="Text Placeholder 5">
            <a:extLst>
              <a:ext uri="{FF2B5EF4-FFF2-40B4-BE49-F238E27FC236}">
                <a16:creationId xmlns:a16="http://schemas.microsoft.com/office/drawing/2014/main" id="{5C4D0E1C-B60A-2245-AF18-E755AC36B367}"/>
              </a:ext>
            </a:extLst>
          </p:cNvPr>
          <p:cNvSpPr>
            <a:spLocks noGrp="1"/>
          </p:cNvSpPr>
          <p:nvPr>
            <p:ph type="body" sz="quarter" idx="20" hasCustomPrompt="1"/>
          </p:nvPr>
        </p:nvSpPr>
        <p:spPr>
          <a:xfrm>
            <a:off x="358369" y="9519766"/>
            <a:ext cx="7537847" cy="413182"/>
          </a:xfrm>
          <a:prstGeom prst="rect">
            <a:avLst/>
          </a:prstGeom>
          <a:solidFill>
            <a:schemeClr val="accent6"/>
          </a:solidFill>
          <a:ln>
            <a:noFill/>
          </a:ln>
        </p:spPr>
        <p:txBody>
          <a:bodyPr wrap="square" lIns="91436" tIns="91436" rIns="91436" bIns="91436" anchor="ctr" anchorCtr="0">
            <a:spAutoFit/>
          </a:bodyPr>
          <a:lstStyle>
            <a:lvl1pPr marL="0" indent="0" algn="l">
              <a:buNone/>
              <a:defRPr sz="1485" b="1" u="none" baseline="0">
                <a:solidFill>
                  <a:schemeClr val="bg1"/>
                </a:solidFill>
                <a:latin typeface="Helvetica" pitchFamily="2" charset="0"/>
              </a:defRPr>
            </a:lvl1pPr>
          </a:lstStyle>
          <a:p>
            <a:pPr lvl="0"/>
            <a:r>
              <a:rPr lang="en-US" dirty="0"/>
              <a:t>(click to edit)  OBJECTIVES</a:t>
            </a:r>
          </a:p>
        </p:txBody>
      </p:sp>
      <p:sp>
        <p:nvSpPr>
          <p:cNvPr id="55" name="Text Placeholder 3">
            <a:extLst>
              <a:ext uri="{FF2B5EF4-FFF2-40B4-BE49-F238E27FC236}">
                <a16:creationId xmlns:a16="http://schemas.microsoft.com/office/drawing/2014/main" id="{065EC15A-D69E-B04E-9C47-44527B68361C}"/>
              </a:ext>
            </a:extLst>
          </p:cNvPr>
          <p:cNvSpPr>
            <a:spLocks noGrp="1"/>
          </p:cNvSpPr>
          <p:nvPr>
            <p:ph type="body" sz="quarter" idx="21" hasCustomPrompt="1"/>
          </p:nvPr>
        </p:nvSpPr>
        <p:spPr>
          <a:xfrm>
            <a:off x="8595121" y="4252323"/>
            <a:ext cx="7536656" cy="690167"/>
          </a:xfrm>
          <a:prstGeom prst="rect">
            <a:avLst/>
          </a:prstGeom>
        </p:spPr>
        <p:txBody>
          <a:bodyPr wrap="square" lIns="228589" tIns="228589" rIns="228589" bIns="228589">
            <a:spAutoFit/>
          </a:bodyPr>
          <a:lstStyle>
            <a:lvl1pPr marL="0" indent="0">
              <a:buNone/>
              <a:defRPr sz="1485">
                <a:solidFill>
                  <a:schemeClr val="tx2"/>
                </a:solidFill>
                <a:latin typeface="Helvetica" pitchFamily="2"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56" name="Text Placeholder 5">
            <a:extLst>
              <a:ext uri="{FF2B5EF4-FFF2-40B4-BE49-F238E27FC236}">
                <a16:creationId xmlns:a16="http://schemas.microsoft.com/office/drawing/2014/main" id="{48803738-357C-5B4D-A5F9-B45BA15E9992}"/>
              </a:ext>
            </a:extLst>
          </p:cNvPr>
          <p:cNvSpPr>
            <a:spLocks noGrp="1"/>
          </p:cNvSpPr>
          <p:nvPr>
            <p:ph type="body" sz="quarter" idx="22" hasCustomPrompt="1"/>
          </p:nvPr>
        </p:nvSpPr>
        <p:spPr>
          <a:xfrm>
            <a:off x="8595123" y="3743924"/>
            <a:ext cx="7536657" cy="413182"/>
          </a:xfrm>
          <a:prstGeom prst="rect">
            <a:avLst/>
          </a:prstGeom>
          <a:solidFill>
            <a:schemeClr val="accent6"/>
          </a:solidFill>
          <a:ln>
            <a:noFill/>
          </a:ln>
        </p:spPr>
        <p:txBody>
          <a:bodyPr lIns="91436" tIns="91436" rIns="91436" bIns="91436" anchor="ctr" anchorCtr="0">
            <a:spAutoFit/>
          </a:bodyPr>
          <a:lstStyle>
            <a:lvl1pPr marL="0" indent="0" algn="l">
              <a:buNone/>
              <a:defRPr sz="1485" b="1" u="none" baseline="0">
                <a:solidFill>
                  <a:schemeClr val="bg1"/>
                </a:solidFill>
                <a:latin typeface="Helvetica" pitchFamily="2" charset="0"/>
              </a:defRPr>
            </a:lvl1pPr>
          </a:lstStyle>
          <a:p>
            <a:pPr lvl="0"/>
            <a:r>
              <a:rPr lang="en-US" dirty="0"/>
              <a:t>(click to edit)  MATERIALS &amp; METHODS</a:t>
            </a:r>
          </a:p>
        </p:txBody>
      </p:sp>
      <p:sp>
        <p:nvSpPr>
          <p:cNvPr id="57" name="Text Placeholder 3">
            <a:extLst>
              <a:ext uri="{FF2B5EF4-FFF2-40B4-BE49-F238E27FC236}">
                <a16:creationId xmlns:a16="http://schemas.microsoft.com/office/drawing/2014/main" id="{0588C9DD-F9F9-004E-8CFA-BF68D85D47D8}"/>
              </a:ext>
            </a:extLst>
          </p:cNvPr>
          <p:cNvSpPr>
            <a:spLocks noGrp="1"/>
          </p:cNvSpPr>
          <p:nvPr>
            <p:ph type="body" sz="quarter" idx="23" hasCustomPrompt="1"/>
          </p:nvPr>
        </p:nvSpPr>
        <p:spPr>
          <a:xfrm>
            <a:off x="16789008" y="4252323"/>
            <a:ext cx="7536656" cy="690167"/>
          </a:xfrm>
          <a:prstGeom prst="rect">
            <a:avLst/>
          </a:prstGeom>
        </p:spPr>
        <p:txBody>
          <a:bodyPr wrap="square" lIns="228589" tIns="228589" rIns="228589" bIns="228589">
            <a:spAutoFit/>
          </a:bodyPr>
          <a:lstStyle>
            <a:lvl1pPr marL="0" indent="0">
              <a:buNone/>
              <a:defRPr sz="1485">
                <a:solidFill>
                  <a:schemeClr val="tx2"/>
                </a:solidFill>
                <a:latin typeface="Helvetica" pitchFamily="2"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58" name="Text Placeholder 5">
            <a:extLst>
              <a:ext uri="{FF2B5EF4-FFF2-40B4-BE49-F238E27FC236}">
                <a16:creationId xmlns:a16="http://schemas.microsoft.com/office/drawing/2014/main" id="{1C10A556-BFAA-EE48-B627-C2392BABFA1D}"/>
              </a:ext>
            </a:extLst>
          </p:cNvPr>
          <p:cNvSpPr>
            <a:spLocks noGrp="1"/>
          </p:cNvSpPr>
          <p:nvPr>
            <p:ph type="body" sz="quarter" idx="24" hasCustomPrompt="1"/>
          </p:nvPr>
        </p:nvSpPr>
        <p:spPr>
          <a:xfrm>
            <a:off x="16783053" y="3743924"/>
            <a:ext cx="7543800" cy="413182"/>
          </a:xfrm>
          <a:prstGeom prst="rect">
            <a:avLst/>
          </a:prstGeom>
          <a:solidFill>
            <a:schemeClr val="accent6"/>
          </a:solidFill>
          <a:ln>
            <a:noFill/>
          </a:ln>
        </p:spPr>
        <p:txBody>
          <a:bodyPr lIns="91436" tIns="91436" rIns="91436" bIns="91436" anchor="ctr" anchorCtr="0">
            <a:spAutoFit/>
          </a:bodyPr>
          <a:lstStyle>
            <a:lvl1pPr marL="0" indent="0" algn="l">
              <a:buNone/>
              <a:defRPr sz="1485" b="1" u="none" baseline="0">
                <a:solidFill>
                  <a:schemeClr val="bg1"/>
                </a:solidFill>
                <a:latin typeface="Helvetica" pitchFamily="2" charset="0"/>
              </a:defRPr>
            </a:lvl1pPr>
          </a:lstStyle>
          <a:p>
            <a:pPr lvl="0"/>
            <a:r>
              <a:rPr lang="en-US" dirty="0"/>
              <a:t>(click to edit)  RESULTS</a:t>
            </a:r>
          </a:p>
        </p:txBody>
      </p:sp>
      <p:sp>
        <p:nvSpPr>
          <p:cNvPr id="59" name="Text Placeholder 5">
            <a:extLst>
              <a:ext uri="{FF2B5EF4-FFF2-40B4-BE49-F238E27FC236}">
                <a16:creationId xmlns:a16="http://schemas.microsoft.com/office/drawing/2014/main" id="{A945E613-5DF0-BE4F-A6F2-B00EE354624D}"/>
              </a:ext>
            </a:extLst>
          </p:cNvPr>
          <p:cNvSpPr>
            <a:spLocks noGrp="1"/>
          </p:cNvSpPr>
          <p:nvPr>
            <p:ph type="body" sz="quarter" idx="25" hasCustomPrompt="1"/>
          </p:nvPr>
        </p:nvSpPr>
        <p:spPr>
          <a:xfrm>
            <a:off x="25042720" y="3743924"/>
            <a:ext cx="7535264" cy="413182"/>
          </a:xfrm>
          <a:prstGeom prst="rect">
            <a:avLst/>
          </a:prstGeom>
          <a:solidFill>
            <a:schemeClr val="accent6"/>
          </a:solidFill>
        </p:spPr>
        <p:txBody>
          <a:bodyPr wrap="square" lIns="91436" tIns="91436" rIns="91436" bIns="91436" anchor="ctr" anchorCtr="0">
            <a:spAutoFit/>
          </a:bodyPr>
          <a:lstStyle>
            <a:lvl1pPr marL="0" indent="0" algn="l">
              <a:buNone/>
              <a:defRPr sz="1485" b="1" u="none" baseline="0">
                <a:solidFill>
                  <a:schemeClr val="bg1"/>
                </a:solidFill>
                <a:latin typeface="Helvetica" pitchFamily="2" charset="0"/>
              </a:defRPr>
            </a:lvl1pPr>
          </a:lstStyle>
          <a:p>
            <a:pPr lvl="0"/>
            <a:r>
              <a:rPr lang="en-US" dirty="0"/>
              <a:t>(click to edit)  CONCLUSIONS</a:t>
            </a:r>
          </a:p>
        </p:txBody>
      </p:sp>
      <p:sp>
        <p:nvSpPr>
          <p:cNvPr id="61" name="Text Placeholder 3">
            <a:extLst>
              <a:ext uri="{FF2B5EF4-FFF2-40B4-BE49-F238E27FC236}">
                <a16:creationId xmlns:a16="http://schemas.microsoft.com/office/drawing/2014/main" id="{15A08E3A-CE4D-CC40-B6EC-F597A0B2572B}"/>
              </a:ext>
            </a:extLst>
          </p:cNvPr>
          <p:cNvSpPr>
            <a:spLocks noGrp="1"/>
          </p:cNvSpPr>
          <p:nvPr>
            <p:ph type="body" sz="quarter" idx="26" hasCustomPrompt="1"/>
          </p:nvPr>
        </p:nvSpPr>
        <p:spPr>
          <a:xfrm>
            <a:off x="25042720" y="4252323"/>
            <a:ext cx="7535264" cy="690167"/>
          </a:xfrm>
          <a:prstGeom prst="rect">
            <a:avLst/>
          </a:prstGeom>
          <a:ln>
            <a:noFill/>
          </a:ln>
        </p:spPr>
        <p:txBody>
          <a:bodyPr wrap="square" lIns="228589" tIns="228589" rIns="228589" bIns="228589">
            <a:spAutoFit/>
          </a:bodyPr>
          <a:lstStyle>
            <a:lvl1pPr marL="0" indent="0">
              <a:buNone/>
              <a:defRPr sz="1485">
                <a:solidFill>
                  <a:schemeClr val="tx2"/>
                </a:solidFill>
                <a:latin typeface="Helvetica" pitchFamily="2"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2" name="Text Placeholder 5">
            <a:extLst>
              <a:ext uri="{FF2B5EF4-FFF2-40B4-BE49-F238E27FC236}">
                <a16:creationId xmlns:a16="http://schemas.microsoft.com/office/drawing/2014/main" id="{D57248E4-6912-864A-B7E2-60B47C1E7765}"/>
              </a:ext>
            </a:extLst>
          </p:cNvPr>
          <p:cNvSpPr>
            <a:spLocks noGrp="1"/>
          </p:cNvSpPr>
          <p:nvPr>
            <p:ph type="body" sz="quarter" idx="27" hasCustomPrompt="1"/>
          </p:nvPr>
        </p:nvSpPr>
        <p:spPr>
          <a:xfrm>
            <a:off x="25042720" y="9559916"/>
            <a:ext cx="7535264" cy="413182"/>
          </a:xfrm>
          <a:prstGeom prst="rect">
            <a:avLst/>
          </a:prstGeom>
          <a:solidFill>
            <a:schemeClr val="accent6"/>
          </a:solidFill>
          <a:ln>
            <a:noFill/>
          </a:ln>
        </p:spPr>
        <p:txBody>
          <a:bodyPr wrap="square" lIns="91436" tIns="91436" rIns="91436" bIns="91436" anchor="ctr" anchorCtr="0">
            <a:spAutoFit/>
          </a:bodyPr>
          <a:lstStyle>
            <a:lvl1pPr marL="0" indent="0" algn="l">
              <a:buNone/>
              <a:defRPr sz="1485" b="1" u="none" baseline="0">
                <a:solidFill>
                  <a:schemeClr val="bg1"/>
                </a:solidFill>
                <a:latin typeface="Helvetica" pitchFamily="2" charset="0"/>
              </a:defRPr>
            </a:lvl1pPr>
          </a:lstStyle>
          <a:p>
            <a:pPr lvl="0"/>
            <a:r>
              <a:rPr lang="en-US" dirty="0"/>
              <a:t>(click to edit)  REFERENCES</a:t>
            </a:r>
          </a:p>
        </p:txBody>
      </p:sp>
      <p:sp>
        <p:nvSpPr>
          <p:cNvPr id="63" name="Text Placeholder 3">
            <a:extLst>
              <a:ext uri="{FF2B5EF4-FFF2-40B4-BE49-F238E27FC236}">
                <a16:creationId xmlns:a16="http://schemas.microsoft.com/office/drawing/2014/main" id="{113494CA-BEEF-2142-84CC-03C3799D15D1}"/>
              </a:ext>
            </a:extLst>
          </p:cNvPr>
          <p:cNvSpPr>
            <a:spLocks noGrp="1"/>
          </p:cNvSpPr>
          <p:nvPr>
            <p:ph type="body" sz="quarter" idx="28" hasCustomPrompt="1"/>
          </p:nvPr>
        </p:nvSpPr>
        <p:spPr>
          <a:xfrm>
            <a:off x="25042719" y="10007603"/>
            <a:ext cx="7539037" cy="690167"/>
          </a:xfrm>
          <a:prstGeom prst="rect">
            <a:avLst/>
          </a:prstGeom>
        </p:spPr>
        <p:txBody>
          <a:bodyPr wrap="square" lIns="228589" tIns="228589" rIns="228589" bIns="228589">
            <a:spAutoFit/>
          </a:bodyPr>
          <a:lstStyle>
            <a:lvl1pPr marL="0" indent="0">
              <a:buNone/>
              <a:defRPr sz="1485">
                <a:solidFill>
                  <a:schemeClr val="tx2"/>
                </a:solidFill>
                <a:latin typeface="Helvetica" pitchFamily="2"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4" name="Text Placeholder 5">
            <a:extLst>
              <a:ext uri="{FF2B5EF4-FFF2-40B4-BE49-F238E27FC236}">
                <a16:creationId xmlns:a16="http://schemas.microsoft.com/office/drawing/2014/main" id="{D4A0248B-A33F-1A45-A2B0-4E5CB2D6ED55}"/>
              </a:ext>
            </a:extLst>
          </p:cNvPr>
          <p:cNvSpPr>
            <a:spLocks noGrp="1"/>
          </p:cNvSpPr>
          <p:nvPr>
            <p:ph type="body" sz="quarter" idx="29" hasCustomPrompt="1"/>
          </p:nvPr>
        </p:nvSpPr>
        <p:spPr>
          <a:xfrm>
            <a:off x="25042720" y="17164359"/>
            <a:ext cx="7535264" cy="413182"/>
          </a:xfrm>
          <a:prstGeom prst="rect">
            <a:avLst/>
          </a:prstGeom>
          <a:solidFill>
            <a:schemeClr val="accent6"/>
          </a:solidFill>
          <a:ln>
            <a:noFill/>
          </a:ln>
        </p:spPr>
        <p:txBody>
          <a:bodyPr wrap="square" lIns="91436" tIns="91436" rIns="91436" bIns="91436" anchor="ctr" anchorCtr="0">
            <a:spAutoFit/>
          </a:bodyPr>
          <a:lstStyle>
            <a:lvl1pPr marL="0" indent="0" algn="l">
              <a:buNone/>
              <a:defRPr sz="1485" b="1" u="none" baseline="0">
                <a:solidFill>
                  <a:schemeClr val="bg1"/>
                </a:solidFill>
                <a:latin typeface="Helvetica" pitchFamily="2" charset="0"/>
              </a:defRPr>
            </a:lvl1pPr>
          </a:lstStyle>
          <a:p>
            <a:pPr lvl="0"/>
            <a:r>
              <a:rPr lang="en-US" dirty="0"/>
              <a:t>(click to edit)  ACKNOWLEDGEMENTS or  CONTACT</a:t>
            </a:r>
          </a:p>
        </p:txBody>
      </p:sp>
      <p:sp>
        <p:nvSpPr>
          <p:cNvPr id="65" name="Text Placeholder 3">
            <a:extLst>
              <a:ext uri="{FF2B5EF4-FFF2-40B4-BE49-F238E27FC236}">
                <a16:creationId xmlns:a16="http://schemas.microsoft.com/office/drawing/2014/main" id="{AE27561D-6F58-C047-8D74-65F39B54C435}"/>
              </a:ext>
            </a:extLst>
          </p:cNvPr>
          <p:cNvSpPr>
            <a:spLocks noGrp="1"/>
          </p:cNvSpPr>
          <p:nvPr>
            <p:ph type="body" sz="quarter" idx="30" hasCustomPrompt="1"/>
          </p:nvPr>
        </p:nvSpPr>
        <p:spPr>
          <a:xfrm>
            <a:off x="25042719" y="17622299"/>
            <a:ext cx="7539037" cy="690167"/>
          </a:xfrm>
          <a:prstGeom prst="rect">
            <a:avLst/>
          </a:prstGeom>
        </p:spPr>
        <p:txBody>
          <a:bodyPr wrap="square" lIns="228589" tIns="228589" rIns="228589" bIns="228589">
            <a:spAutoFit/>
          </a:bodyPr>
          <a:lstStyle>
            <a:lvl1pPr marL="0" indent="0">
              <a:buNone/>
              <a:defRPr sz="1485">
                <a:solidFill>
                  <a:schemeClr val="tx2"/>
                </a:solidFill>
                <a:latin typeface="Helvetica" pitchFamily="2"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6" name="Text Placeholder 3">
            <a:extLst>
              <a:ext uri="{FF2B5EF4-FFF2-40B4-BE49-F238E27FC236}">
                <a16:creationId xmlns:a16="http://schemas.microsoft.com/office/drawing/2014/main" id="{C6322132-0EB3-234D-8B9F-08C03DB79DC3}"/>
              </a:ext>
            </a:extLst>
          </p:cNvPr>
          <p:cNvSpPr>
            <a:spLocks noGrp="1"/>
          </p:cNvSpPr>
          <p:nvPr>
            <p:ph type="body" sz="quarter" idx="96" hasCustomPrompt="1"/>
          </p:nvPr>
        </p:nvSpPr>
        <p:spPr>
          <a:xfrm>
            <a:off x="344757" y="9967703"/>
            <a:ext cx="7542609" cy="690167"/>
          </a:xfrm>
          <a:prstGeom prst="rect">
            <a:avLst/>
          </a:prstGeom>
        </p:spPr>
        <p:txBody>
          <a:bodyPr wrap="square" lIns="228589" tIns="228589" rIns="228589" bIns="228589">
            <a:spAutoFit/>
          </a:bodyPr>
          <a:lstStyle>
            <a:lvl1pPr marL="0" indent="0">
              <a:buNone/>
              <a:defRPr sz="1485">
                <a:solidFill>
                  <a:schemeClr val="tx2"/>
                </a:solidFill>
                <a:latin typeface="Helvetica" pitchFamily="2" charset="0"/>
                <a:cs typeface="Times New Roman" pitchFamily="18" charset="0"/>
              </a:defRPr>
            </a:lvl1pPr>
            <a:lvl2pPr marL="787985" indent="-303071">
              <a:defRPr sz="1326">
                <a:latin typeface="Trebuchet MS" pitchFamily="34" charset="0"/>
              </a:defRPr>
            </a:lvl2pPr>
            <a:lvl3pPr marL="1091057" indent="-303071">
              <a:defRPr sz="1326">
                <a:latin typeface="Trebuchet MS" pitchFamily="34" charset="0"/>
              </a:defRPr>
            </a:lvl3pPr>
            <a:lvl4pPr marL="1424435" indent="-333379">
              <a:defRPr sz="1326">
                <a:latin typeface="Trebuchet MS" pitchFamily="34" charset="0"/>
              </a:defRPr>
            </a:lvl4pPr>
            <a:lvl5pPr marL="1666891" indent="-242457">
              <a:defRPr sz="1326">
                <a:latin typeface="Trebuchet MS" pitchFamily="34" charset="0"/>
              </a:defRPr>
            </a:lvl5pPr>
          </a:lstStyle>
          <a:p>
            <a:pPr lvl="0"/>
            <a:r>
              <a:rPr lang="en-US" dirty="0"/>
              <a:t>Type in or paste your text here</a:t>
            </a:r>
          </a:p>
        </p:txBody>
      </p:sp>
      <p:sp>
        <p:nvSpPr>
          <p:cNvPr id="67" name="Text Placeholder 76">
            <a:extLst>
              <a:ext uri="{FF2B5EF4-FFF2-40B4-BE49-F238E27FC236}">
                <a16:creationId xmlns:a16="http://schemas.microsoft.com/office/drawing/2014/main" id="{C0ADB27F-158A-954D-BAAE-3AC755176675}"/>
              </a:ext>
            </a:extLst>
          </p:cNvPr>
          <p:cNvSpPr>
            <a:spLocks noGrp="1"/>
          </p:cNvSpPr>
          <p:nvPr>
            <p:ph type="body" sz="quarter" idx="150" hasCustomPrompt="1"/>
          </p:nvPr>
        </p:nvSpPr>
        <p:spPr>
          <a:xfrm>
            <a:off x="358375" y="2561881"/>
            <a:ext cx="24292320" cy="556395"/>
          </a:xfrm>
          <a:prstGeom prst="rect">
            <a:avLst/>
          </a:prstGeom>
        </p:spPr>
        <p:txBody>
          <a:bodyPr anchor="t" anchorCtr="0">
            <a:normAutofit/>
          </a:bodyPr>
          <a:lstStyle>
            <a:lvl1pPr marL="0" indent="0" algn="l">
              <a:buFontTx/>
              <a:buNone/>
              <a:defRPr sz="1909" b="0" i="0">
                <a:solidFill>
                  <a:schemeClr val="accent3">
                    <a:lumMod val="75000"/>
                  </a:schemeClr>
                </a:solidFill>
                <a:latin typeface="Helvetica Light" panose="020B0403020202020204" pitchFamily="34" charset="0"/>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affiliations</a:t>
            </a:r>
          </a:p>
        </p:txBody>
      </p:sp>
      <p:sp>
        <p:nvSpPr>
          <p:cNvPr id="68" name="Text Placeholder 76">
            <a:extLst>
              <a:ext uri="{FF2B5EF4-FFF2-40B4-BE49-F238E27FC236}">
                <a16:creationId xmlns:a16="http://schemas.microsoft.com/office/drawing/2014/main" id="{03BA4CCF-F304-DF4B-B232-C75BB53DED70}"/>
              </a:ext>
            </a:extLst>
          </p:cNvPr>
          <p:cNvSpPr>
            <a:spLocks noGrp="1"/>
          </p:cNvSpPr>
          <p:nvPr>
            <p:ph type="body" sz="quarter" idx="151" hasCustomPrompt="1"/>
          </p:nvPr>
        </p:nvSpPr>
        <p:spPr>
          <a:xfrm>
            <a:off x="358374" y="1790845"/>
            <a:ext cx="24292324" cy="556395"/>
          </a:xfrm>
          <a:prstGeom prst="rect">
            <a:avLst/>
          </a:prstGeom>
        </p:spPr>
        <p:txBody>
          <a:bodyPr anchor="t" anchorCtr="0">
            <a:normAutofit/>
          </a:bodyPr>
          <a:lstStyle>
            <a:lvl1pPr marL="0" indent="0" algn="l">
              <a:buFontTx/>
              <a:buNone/>
              <a:defRPr sz="1909" b="0" i="0">
                <a:solidFill>
                  <a:schemeClr val="accent3">
                    <a:lumMod val="75000"/>
                  </a:schemeClr>
                </a:solidFill>
                <a:latin typeface="Helvetica Light" panose="020B0403020202020204" pitchFamily="34" charset="0"/>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authors</a:t>
            </a:r>
          </a:p>
        </p:txBody>
      </p:sp>
      <p:sp>
        <p:nvSpPr>
          <p:cNvPr id="69" name="Text Placeholder 76">
            <a:extLst>
              <a:ext uri="{FF2B5EF4-FFF2-40B4-BE49-F238E27FC236}">
                <a16:creationId xmlns:a16="http://schemas.microsoft.com/office/drawing/2014/main" id="{03B38A69-9FDB-7D4F-9692-6D62AF120BF6}"/>
              </a:ext>
            </a:extLst>
          </p:cNvPr>
          <p:cNvSpPr>
            <a:spLocks noGrp="1"/>
          </p:cNvSpPr>
          <p:nvPr>
            <p:ph type="body" sz="quarter" idx="153" hasCustomPrompt="1"/>
          </p:nvPr>
        </p:nvSpPr>
        <p:spPr>
          <a:xfrm>
            <a:off x="358369" y="688574"/>
            <a:ext cx="24292328" cy="887629"/>
          </a:xfrm>
          <a:prstGeom prst="rect">
            <a:avLst/>
          </a:prstGeom>
        </p:spPr>
        <p:txBody>
          <a:bodyPr anchor="t" anchorCtr="0">
            <a:normAutofit/>
          </a:bodyPr>
          <a:lstStyle>
            <a:lvl1pPr marL="0" indent="0" algn="l">
              <a:buFontTx/>
              <a:buNone/>
              <a:defRPr sz="4667" b="1" i="0">
                <a:solidFill>
                  <a:schemeClr val="accent3">
                    <a:lumMod val="75000"/>
                  </a:schemeClr>
                </a:solidFill>
                <a:latin typeface="Helvetica Light" panose="020B0403020202020204" pitchFamily="34" charset="0"/>
              </a:defRPr>
            </a:lvl1pPr>
            <a:lvl2pPr>
              <a:buFontTx/>
              <a:buNone/>
              <a:defRPr sz="3818"/>
            </a:lvl2pPr>
            <a:lvl3pPr>
              <a:buFontTx/>
              <a:buNone/>
              <a:defRPr sz="3818"/>
            </a:lvl3pPr>
            <a:lvl4pPr>
              <a:buFontTx/>
              <a:buNone/>
              <a:defRPr sz="3818"/>
            </a:lvl4pPr>
            <a:lvl5pPr>
              <a:buFontTx/>
              <a:buNone/>
              <a:defRPr sz="3818"/>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337280" y="21571000"/>
            <a:ext cx="1885950" cy="180948"/>
          </a:xfrm>
          <a:prstGeom prst="rect">
            <a:avLst/>
          </a:prstGeom>
          <a:noFill/>
          <a:ln w="9525">
            <a:noFill/>
            <a:miter lim="800000"/>
            <a:headEnd/>
            <a:tailEnd/>
          </a:ln>
          <a:effectLst/>
        </p:spPr>
        <p:txBody>
          <a:bodyPr lIns="48397" tIns="24194" rIns="48397" bIns="24194">
            <a:spAutoFit/>
          </a:bodyPr>
          <a:lstStyle/>
          <a:p>
            <a:pPr eaLnBrk="0" hangingPunct="0">
              <a:lnSpc>
                <a:spcPct val="65000"/>
              </a:lnSpc>
              <a:spcBef>
                <a:spcPct val="50000"/>
              </a:spcBef>
              <a:defRPr/>
            </a:pPr>
            <a:r>
              <a:rPr lang="en-US" sz="265"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583"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7958339" y="9400"/>
          <a:ext cx="7332652" cy="21957997"/>
        </p:xfrm>
        <a:graphic>
          <a:graphicData uri="http://schemas.openxmlformats.org/drawingml/2006/table">
            <a:tbl>
              <a:tblPr firstRow="1" bandRow="1">
                <a:tableStyleId>{5C22544A-7EE6-4342-B048-85BDC9FD1C3A}</a:tableStyleId>
              </a:tblPr>
              <a:tblGrid>
                <a:gridCol w="3144183">
                  <a:extLst>
                    <a:ext uri="{9D8B030D-6E8A-4147-A177-3AD203B41FA5}">
                      <a16:colId xmlns:a16="http://schemas.microsoft.com/office/drawing/2014/main" val="20000"/>
                    </a:ext>
                  </a:extLst>
                </a:gridCol>
                <a:gridCol w="4188469">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00960">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33521422" y="-56499"/>
          <a:ext cx="7072641" cy="23326308"/>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64000">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6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21975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69920">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46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cxnSp>
        <p:nvCxnSpPr>
          <p:cNvPr id="5" name="Straight Connector 4">
            <a:extLst>
              <a:ext uri="{FF2B5EF4-FFF2-40B4-BE49-F238E27FC236}">
                <a16:creationId xmlns:a16="http://schemas.microsoft.com/office/drawing/2014/main" id="{7265A67A-86AD-7F4D-AB2A-698A4ABBD26B}"/>
              </a:ext>
            </a:extLst>
          </p:cNvPr>
          <p:cNvCxnSpPr/>
          <p:nvPr userDrawn="1"/>
        </p:nvCxnSpPr>
        <p:spPr>
          <a:xfrm>
            <a:off x="0" y="21360384"/>
            <a:ext cx="329184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7714C197-D66B-5E40-AF9A-88117E9A99A1}"/>
              </a:ext>
            </a:extLst>
          </p:cNvPr>
          <p:cNvCxnSpPr/>
          <p:nvPr userDrawn="1"/>
        </p:nvCxnSpPr>
        <p:spPr>
          <a:xfrm>
            <a:off x="8229600" y="3745334"/>
            <a:ext cx="0" cy="17093957"/>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E941D545-D1FC-374C-B415-4B6DCB11DA9B}"/>
              </a:ext>
            </a:extLst>
          </p:cNvPr>
          <p:cNvCxnSpPr/>
          <p:nvPr userDrawn="1"/>
        </p:nvCxnSpPr>
        <p:spPr>
          <a:xfrm>
            <a:off x="16446500" y="3745334"/>
            <a:ext cx="0" cy="17093957"/>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BC288997-2C95-2848-A8E6-ECC70ABE57B5}"/>
              </a:ext>
            </a:extLst>
          </p:cNvPr>
          <p:cNvCxnSpPr/>
          <p:nvPr userDrawn="1"/>
        </p:nvCxnSpPr>
        <p:spPr>
          <a:xfrm>
            <a:off x="24650699" y="3745334"/>
            <a:ext cx="0" cy="17093957"/>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327587" rtl="0" eaLnBrk="1" latinLnBrk="0" hangingPunct="1">
        <a:spcBef>
          <a:spcPct val="0"/>
        </a:spcBef>
        <a:buNone/>
        <a:defRPr sz="4667" kern="1200">
          <a:solidFill>
            <a:schemeClr val="bg1"/>
          </a:solidFill>
          <a:latin typeface="Trebuchet MS" pitchFamily="34" charset="0"/>
          <a:ea typeface="+mj-ea"/>
          <a:cs typeface="+mj-cs"/>
        </a:defRPr>
      </a:lvl1pPr>
    </p:titleStyle>
    <p:bodyStyle>
      <a:lvl1pPr marL="872845" indent="-872845" algn="l" defTabSz="2327587" rtl="0" eaLnBrk="1" latinLnBrk="0" hangingPunct="1">
        <a:spcBef>
          <a:spcPct val="20000"/>
        </a:spcBef>
        <a:buFont typeface="Arial" pitchFamily="34" charset="0"/>
        <a:buChar char="•"/>
        <a:defRPr sz="8167" kern="1200">
          <a:solidFill>
            <a:schemeClr val="tx1"/>
          </a:solidFill>
          <a:latin typeface="+mn-lt"/>
          <a:ea typeface="+mn-ea"/>
          <a:cs typeface="+mn-cs"/>
        </a:defRPr>
      </a:lvl1pPr>
      <a:lvl2pPr marL="1891165" indent="-727371" algn="l" defTabSz="2327587" rtl="0" eaLnBrk="1" latinLnBrk="0" hangingPunct="1">
        <a:spcBef>
          <a:spcPct val="20000"/>
        </a:spcBef>
        <a:buFont typeface="Arial" pitchFamily="34" charset="0"/>
        <a:buChar char="–"/>
        <a:defRPr sz="7160" kern="1200">
          <a:solidFill>
            <a:schemeClr val="tx1"/>
          </a:solidFill>
          <a:latin typeface="+mn-lt"/>
          <a:ea typeface="+mn-ea"/>
          <a:cs typeface="+mn-cs"/>
        </a:defRPr>
      </a:lvl2pPr>
      <a:lvl3pPr marL="2909483" indent="-581897" algn="l" defTabSz="2327587" rtl="0" eaLnBrk="1" latinLnBrk="0" hangingPunct="1">
        <a:spcBef>
          <a:spcPct val="20000"/>
        </a:spcBef>
        <a:buFont typeface="Arial" pitchFamily="34" charset="0"/>
        <a:buChar char="•"/>
        <a:defRPr sz="6152" kern="1200">
          <a:solidFill>
            <a:schemeClr val="tx1"/>
          </a:solidFill>
          <a:latin typeface="+mn-lt"/>
          <a:ea typeface="+mn-ea"/>
          <a:cs typeface="+mn-cs"/>
        </a:defRPr>
      </a:lvl3pPr>
      <a:lvl4pPr marL="4073278"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4pPr>
      <a:lvl5pPr marL="523707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5pPr>
      <a:lvl6pPr marL="6400864"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6pPr>
      <a:lvl7pPr marL="7564657"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7pPr>
      <a:lvl8pPr marL="872845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8pPr>
      <a:lvl9pPr marL="9892245"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9pPr>
    </p:bodyStyle>
    <p:otherStyle>
      <a:defPPr>
        <a:defRPr lang="en-US"/>
      </a:defPPr>
      <a:lvl1pPr marL="0" algn="l" defTabSz="2327587" rtl="0" eaLnBrk="1" latinLnBrk="0" hangingPunct="1">
        <a:defRPr sz="4561" kern="1200">
          <a:solidFill>
            <a:schemeClr val="tx1"/>
          </a:solidFill>
          <a:latin typeface="+mn-lt"/>
          <a:ea typeface="+mn-ea"/>
          <a:cs typeface="+mn-cs"/>
        </a:defRPr>
      </a:lvl1pPr>
      <a:lvl2pPr marL="1163794" algn="l" defTabSz="2327587" rtl="0" eaLnBrk="1" latinLnBrk="0" hangingPunct="1">
        <a:defRPr sz="4561" kern="1200">
          <a:solidFill>
            <a:schemeClr val="tx1"/>
          </a:solidFill>
          <a:latin typeface="+mn-lt"/>
          <a:ea typeface="+mn-ea"/>
          <a:cs typeface="+mn-cs"/>
        </a:defRPr>
      </a:lvl2pPr>
      <a:lvl3pPr marL="2327587" algn="l" defTabSz="2327587" rtl="0" eaLnBrk="1" latinLnBrk="0" hangingPunct="1">
        <a:defRPr sz="4561" kern="1200">
          <a:solidFill>
            <a:schemeClr val="tx1"/>
          </a:solidFill>
          <a:latin typeface="+mn-lt"/>
          <a:ea typeface="+mn-ea"/>
          <a:cs typeface="+mn-cs"/>
        </a:defRPr>
      </a:lvl3pPr>
      <a:lvl4pPr marL="3491381" algn="l" defTabSz="2327587" rtl="0" eaLnBrk="1" latinLnBrk="0" hangingPunct="1">
        <a:defRPr sz="4561" kern="1200">
          <a:solidFill>
            <a:schemeClr val="tx1"/>
          </a:solidFill>
          <a:latin typeface="+mn-lt"/>
          <a:ea typeface="+mn-ea"/>
          <a:cs typeface="+mn-cs"/>
        </a:defRPr>
      </a:lvl4pPr>
      <a:lvl5pPr marL="4655174" algn="l" defTabSz="2327587" rtl="0" eaLnBrk="1" latinLnBrk="0" hangingPunct="1">
        <a:defRPr sz="4561" kern="1200">
          <a:solidFill>
            <a:schemeClr val="tx1"/>
          </a:solidFill>
          <a:latin typeface="+mn-lt"/>
          <a:ea typeface="+mn-ea"/>
          <a:cs typeface="+mn-cs"/>
        </a:defRPr>
      </a:lvl5pPr>
      <a:lvl6pPr marL="5818968" algn="l" defTabSz="2327587" rtl="0" eaLnBrk="1" latinLnBrk="0" hangingPunct="1">
        <a:defRPr sz="4561" kern="1200">
          <a:solidFill>
            <a:schemeClr val="tx1"/>
          </a:solidFill>
          <a:latin typeface="+mn-lt"/>
          <a:ea typeface="+mn-ea"/>
          <a:cs typeface="+mn-cs"/>
        </a:defRPr>
      </a:lvl6pPr>
      <a:lvl7pPr marL="6982761" algn="l" defTabSz="2327587" rtl="0" eaLnBrk="1" latinLnBrk="0" hangingPunct="1">
        <a:defRPr sz="4561" kern="1200">
          <a:solidFill>
            <a:schemeClr val="tx1"/>
          </a:solidFill>
          <a:latin typeface="+mn-lt"/>
          <a:ea typeface="+mn-ea"/>
          <a:cs typeface="+mn-cs"/>
        </a:defRPr>
      </a:lvl7pPr>
      <a:lvl8pPr marL="8146554" algn="l" defTabSz="2327587" rtl="0" eaLnBrk="1" latinLnBrk="0" hangingPunct="1">
        <a:defRPr sz="4561" kern="1200">
          <a:solidFill>
            <a:schemeClr val="tx1"/>
          </a:solidFill>
          <a:latin typeface="+mn-lt"/>
          <a:ea typeface="+mn-ea"/>
          <a:cs typeface="+mn-cs"/>
        </a:defRPr>
      </a:lvl8pPr>
      <a:lvl9pPr marL="9310348" algn="l" defTabSz="2327587" rtl="0" eaLnBrk="1" latinLnBrk="0" hangingPunct="1">
        <a:defRPr sz="456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A687A2CE-669E-3A4D-9D68-3C7DB240A992}"/>
              </a:ext>
            </a:extLst>
          </p:cNvPr>
          <p:cNvSpPr txBox="1">
            <a:spLocks noChangeArrowheads="1"/>
          </p:cNvSpPr>
          <p:nvPr userDrawn="1"/>
        </p:nvSpPr>
        <p:spPr bwMode="auto">
          <a:xfrm>
            <a:off x="337280" y="21571000"/>
            <a:ext cx="1885950" cy="180948"/>
          </a:xfrm>
          <a:prstGeom prst="rect">
            <a:avLst/>
          </a:prstGeom>
          <a:noFill/>
          <a:ln w="9525">
            <a:noFill/>
            <a:miter lim="800000"/>
            <a:headEnd/>
            <a:tailEnd/>
          </a:ln>
          <a:effectLst/>
        </p:spPr>
        <p:txBody>
          <a:bodyPr lIns="48397" tIns="24194" rIns="48397" bIns="24194">
            <a:spAutoFit/>
          </a:bodyPr>
          <a:lstStyle/>
          <a:p>
            <a:pPr eaLnBrk="0" hangingPunct="0">
              <a:lnSpc>
                <a:spcPct val="65000"/>
              </a:lnSpc>
              <a:spcBef>
                <a:spcPct val="50000"/>
              </a:spcBef>
              <a:defRPr/>
            </a:pPr>
            <a:r>
              <a:rPr lang="en-US" sz="265"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583" b="1" dirty="0">
                <a:solidFill>
                  <a:schemeClr val="bg1">
                    <a:lumMod val="75000"/>
                  </a:schemeClr>
                </a:solidFill>
                <a:latin typeface="Arial" charset="0"/>
              </a:rPr>
              <a:t>www.PosterPresentations.com</a:t>
            </a:r>
          </a:p>
        </p:txBody>
      </p:sp>
      <p:cxnSp>
        <p:nvCxnSpPr>
          <p:cNvPr id="4" name="Straight Connector 3">
            <a:extLst>
              <a:ext uri="{FF2B5EF4-FFF2-40B4-BE49-F238E27FC236}">
                <a16:creationId xmlns:a16="http://schemas.microsoft.com/office/drawing/2014/main" id="{08A5B5D0-4D7B-3F4B-92B2-D050C9782152}"/>
              </a:ext>
            </a:extLst>
          </p:cNvPr>
          <p:cNvCxnSpPr/>
          <p:nvPr userDrawn="1"/>
        </p:nvCxnSpPr>
        <p:spPr>
          <a:xfrm>
            <a:off x="0" y="21360384"/>
            <a:ext cx="329184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 name="Straight Connector 4">
            <a:extLst>
              <a:ext uri="{FF2B5EF4-FFF2-40B4-BE49-F238E27FC236}">
                <a16:creationId xmlns:a16="http://schemas.microsoft.com/office/drawing/2014/main" id="{513136E1-6ADD-9344-9DE9-C7690A3AC407}"/>
              </a:ext>
            </a:extLst>
          </p:cNvPr>
          <p:cNvCxnSpPr/>
          <p:nvPr userDrawn="1"/>
        </p:nvCxnSpPr>
        <p:spPr>
          <a:xfrm>
            <a:off x="8229600" y="3745334"/>
            <a:ext cx="0" cy="17093957"/>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3891C979-58A5-EC44-BCC6-47ECA9604E92}"/>
              </a:ext>
            </a:extLst>
          </p:cNvPr>
          <p:cNvCxnSpPr/>
          <p:nvPr userDrawn="1"/>
        </p:nvCxnSpPr>
        <p:spPr>
          <a:xfrm>
            <a:off x="16446500" y="3745334"/>
            <a:ext cx="0" cy="17093957"/>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3B958D9D-0975-C04A-8F7B-821334779626}"/>
              </a:ext>
            </a:extLst>
          </p:cNvPr>
          <p:cNvCxnSpPr/>
          <p:nvPr userDrawn="1"/>
        </p:nvCxnSpPr>
        <p:spPr>
          <a:xfrm>
            <a:off x="24650699" y="3745334"/>
            <a:ext cx="0" cy="17093957"/>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2327587" rtl="0" eaLnBrk="1" latinLnBrk="0" hangingPunct="1">
        <a:spcBef>
          <a:spcPct val="0"/>
        </a:spcBef>
        <a:buNone/>
        <a:defRPr sz="4667" kern="1200">
          <a:solidFill>
            <a:schemeClr val="bg1"/>
          </a:solidFill>
          <a:latin typeface="Trebuchet MS" pitchFamily="34" charset="0"/>
          <a:ea typeface="+mj-ea"/>
          <a:cs typeface="+mj-cs"/>
        </a:defRPr>
      </a:lvl1pPr>
    </p:titleStyle>
    <p:bodyStyle>
      <a:lvl1pPr marL="872845" indent="-872845" algn="l" defTabSz="2327587" rtl="0" eaLnBrk="1" latinLnBrk="0" hangingPunct="1">
        <a:spcBef>
          <a:spcPct val="20000"/>
        </a:spcBef>
        <a:buFont typeface="Arial" pitchFamily="34" charset="0"/>
        <a:buChar char="•"/>
        <a:defRPr sz="8167" kern="1200">
          <a:solidFill>
            <a:schemeClr val="tx1"/>
          </a:solidFill>
          <a:latin typeface="+mn-lt"/>
          <a:ea typeface="+mn-ea"/>
          <a:cs typeface="+mn-cs"/>
        </a:defRPr>
      </a:lvl1pPr>
      <a:lvl2pPr marL="1891165" indent="-727371" algn="l" defTabSz="2327587" rtl="0" eaLnBrk="1" latinLnBrk="0" hangingPunct="1">
        <a:spcBef>
          <a:spcPct val="20000"/>
        </a:spcBef>
        <a:buFont typeface="Arial" pitchFamily="34" charset="0"/>
        <a:buChar char="–"/>
        <a:defRPr sz="7160" kern="1200">
          <a:solidFill>
            <a:schemeClr val="tx1"/>
          </a:solidFill>
          <a:latin typeface="+mn-lt"/>
          <a:ea typeface="+mn-ea"/>
          <a:cs typeface="+mn-cs"/>
        </a:defRPr>
      </a:lvl2pPr>
      <a:lvl3pPr marL="2909483" indent="-581897" algn="l" defTabSz="2327587" rtl="0" eaLnBrk="1" latinLnBrk="0" hangingPunct="1">
        <a:spcBef>
          <a:spcPct val="20000"/>
        </a:spcBef>
        <a:buFont typeface="Arial" pitchFamily="34" charset="0"/>
        <a:buChar char="•"/>
        <a:defRPr sz="6152" kern="1200">
          <a:solidFill>
            <a:schemeClr val="tx1"/>
          </a:solidFill>
          <a:latin typeface="+mn-lt"/>
          <a:ea typeface="+mn-ea"/>
          <a:cs typeface="+mn-cs"/>
        </a:defRPr>
      </a:lvl3pPr>
      <a:lvl4pPr marL="4073278"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4pPr>
      <a:lvl5pPr marL="523707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5pPr>
      <a:lvl6pPr marL="6400864"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6pPr>
      <a:lvl7pPr marL="7564657"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7pPr>
      <a:lvl8pPr marL="8728451"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8pPr>
      <a:lvl9pPr marL="9892245" indent="-581897" algn="l" defTabSz="2327587" rtl="0" eaLnBrk="1" latinLnBrk="0" hangingPunct="1">
        <a:spcBef>
          <a:spcPct val="20000"/>
        </a:spcBef>
        <a:buFont typeface="Arial" pitchFamily="34" charset="0"/>
        <a:buChar char="•"/>
        <a:defRPr sz="5091" kern="1200">
          <a:solidFill>
            <a:schemeClr val="tx1"/>
          </a:solidFill>
          <a:latin typeface="+mn-lt"/>
          <a:ea typeface="+mn-ea"/>
          <a:cs typeface="+mn-cs"/>
        </a:defRPr>
      </a:lvl9pPr>
    </p:bodyStyle>
    <p:otherStyle>
      <a:defPPr>
        <a:defRPr lang="en-US"/>
      </a:defPPr>
      <a:lvl1pPr marL="0" algn="l" defTabSz="2327587" rtl="0" eaLnBrk="1" latinLnBrk="0" hangingPunct="1">
        <a:defRPr sz="4561" kern="1200">
          <a:solidFill>
            <a:schemeClr val="tx1"/>
          </a:solidFill>
          <a:latin typeface="+mn-lt"/>
          <a:ea typeface="+mn-ea"/>
          <a:cs typeface="+mn-cs"/>
        </a:defRPr>
      </a:lvl1pPr>
      <a:lvl2pPr marL="1163794" algn="l" defTabSz="2327587" rtl="0" eaLnBrk="1" latinLnBrk="0" hangingPunct="1">
        <a:defRPr sz="4561" kern="1200">
          <a:solidFill>
            <a:schemeClr val="tx1"/>
          </a:solidFill>
          <a:latin typeface="+mn-lt"/>
          <a:ea typeface="+mn-ea"/>
          <a:cs typeface="+mn-cs"/>
        </a:defRPr>
      </a:lvl2pPr>
      <a:lvl3pPr marL="2327587" algn="l" defTabSz="2327587" rtl="0" eaLnBrk="1" latinLnBrk="0" hangingPunct="1">
        <a:defRPr sz="4561" kern="1200">
          <a:solidFill>
            <a:schemeClr val="tx1"/>
          </a:solidFill>
          <a:latin typeface="+mn-lt"/>
          <a:ea typeface="+mn-ea"/>
          <a:cs typeface="+mn-cs"/>
        </a:defRPr>
      </a:lvl3pPr>
      <a:lvl4pPr marL="3491381" algn="l" defTabSz="2327587" rtl="0" eaLnBrk="1" latinLnBrk="0" hangingPunct="1">
        <a:defRPr sz="4561" kern="1200">
          <a:solidFill>
            <a:schemeClr val="tx1"/>
          </a:solidFill>
          <a:latin typeface="+mn-lt"/>
          <a:ea typeface="+mn-ea"/>
          <a:cs typeface="+mn-cs"/>
        </a:defRPr>
      </a:lvl4pPr>
      <a:lvl5pPr marL="4655174" algn="l" defTabSz="2327587" rtl="0" eaLnBrk="1" latinLnBrk="0" hangingPunct="1">
        <a:defRPr sz="4561" kern="1200">
          <a:solidFill>
            <a:schemeClr val="tx1"/>
          </a:solidFill>
          <a:latin typeface="+mn-lt"/>
          <a:ea typeface="+mn-ea"/>
          <a:cs typeface="+mn-cs"/>
        </a:defRPr>
      </a:lvl5pPr>
      <a:lvl6pPr marL="5818968" algn="l" defTabSz="2327587" rtl="0" eaLnBrk="1" latinLnBrk="0" hangingPunct="1">
        <a:defRPr sz="4561" kern="1200">
          <a:solidFill>
            <a:schemeClr val="tx1"/>
          </a:solidFill>
          <a:latin typeface="+mn-lt"/>
          <a:ea typeface="+mn-ea"/>
          <a:cs typeface="+mn-cs"/>
        </a:defRPr>
      </a:lvl6pPr>
      <a:lvl7pPr marL="6982761" algn="l" defTabSz="2327587" rtl="0" eaLnBrk="1" latinLnBrk="0" hangingPunct="1">
        <a:defRPr sz="4561" kern="1200">
          <a:solidFill>
            <a:schemeClr val="tx1"/>
          </a:solidFill>
          <a:latin typeface="+mn-lt"/>
          <a:ea typeface="+mn-ea"/>
          <a:cs typeface="+mn-cs"/>
        </a:defRPr>
      </a:lvl7pPr>
      <a:lvl8pPr marL="8146554" algn="l" defTabSz="2327587" rtl="0" eaLnBrk="1" latinLnBrk="0" hangingPunct="1">
        <a:defRPr sz="4561" kern="1200">
          <a:solidFill>
            <a:schemeClr val="tx1"/>
          </a:solidFill>
          <a:latin typeface="+mn-lt"/>
          <a:ea typeface="+mn-ea"/>
          <a:cs typeface="+mn-cs"/>
        </a:defRPr>
      </a:lvl8pPr>
      <a:lvl9pPr marL="9310348" algn="l" defTabSz="2327587" rtl="0" eaLnBrk="1" latinLnBrk="0" hangingPunct="1">
        <a:defRPr sz="45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CA2AE3-A2B9-A943-B775-C2EAE7BFBB4B}"/>
              </a:ext>
            </a:extLst>
          </p:cNvPr>
          <p:cNvSpPr>
            <a:spLocks noGrp="1"/>
          </p:cNvSpPr>
          <p:nvPr>
            <p:ph type="body" sz="quarter" idx="10"/>
          </p:nvPr>
        </p:nvSpPr>
        <p:spPr/>
        <p:txBody>
          <a:bodyPr/>
          <a:lstStyle/>
          <a:p>
            <a:endParaRPr lang="en-US" sz="2400" dirty="0"/>
          </a:p>
        </p:txBody>
      </p:sp>
      <p:sp>
        <p:nvSpPr>
          <p:cNvPr id="3" name="Text Placeholder 2">
            <a:extLst>
              <a:ext uri="{FF2B5EF4-FFF2-40B4-BE49-F238E27FC236}">
                <a16:creationId xmlns:a16="http://schemas.microsoft.com/office/drawing/2014/main" id="{1653A7BA-709B-4740-9D17-4AF3870E1700}"/>
              </a:ext>
            </a:extLst>
          </p:cNvPr>
          <p:cNvSpPr>
            <a:spLocks noGrp="1"/>
          </p:cNvSpPr>
          <p:nvPr>
            <p:ph type="body" sz="quarter" idx="20"/>
          </p:nvPr>
        </p:nvSpPr>
        <p:spPr>
          <a:xfrm>
            <a:off x="358369" y="9418585"/>
            <a:ext cx="7537847" cy="615545"/>
          </a:xfrm>
        </p:spPr>
        <p:txBody>
          <a:bodyPr/>
          <a:lstStyle/>
          <a:p>
            <a:endParaRPr lang="en-US" sz="2800" dirty="0"/>
          </a:p>
        </p:txBody>
      </p:sp>
      <p:sp>
        <p:nvSpPr>
          <p:cNvPr id="4" name="Text Placeholder 3">
            <a:extLst>
              <a:ext uri="{FF2B5EF4-FFF2-40B4-BE49-F238E27FC236}">
                <a16:creationId xmlns:a16="http://schemas.microsoft.com/office/drawing/2014/main" id="{D95D1E09-B796-B04E-9177-E1BD0E84821A}"/>
              </a:ext>
            </a:extLst>
          </p:cNvPr>
          <p:cNvSpPr>
            <a:spLocks noGrp="1"/>
          </p:cNvSpPr>
          <p:nvPr>
            <p:ph type="body" sz="quarter" idx="21"/>
          </p:nvPr>
        </p:nvSpPr>
        <p:spPr>
          <a:xfrm>
            <a:off x="8595121" y="4252323"/>
            <a:ext cx="7536656" cy="830975"/>
          </a:xfrm>
        </p:spPr>
        <p:txBody>
          <a:bodyPr/>
          <a:lstStyle/>
          <a:p>
            <a:endParaRPr lang="en-US" sz="2400"/>
          </a:p>
        </p:txBody>
      </p:sp>
      <p:sp>
        <p:nvSpPr>
          <p:cNvPr id="5" name="Text Placeholder 4">
            <a:extLst>
              <a:ext uri="{FF2B5EF4-FFF2-40B4-BE49-F238E27FC236}">
                <a16:creationId xmlns:a16="http://schemas.microsoft.com/office/drawing/2014/main" id="{3095477B-1805-4F47-8CCF-4CB6D74A054C}"/>
              </a:ext>
            </a:extLst>
          </p:cNvPr>
          <p:cNvSpPr>
            <a:spLocks noGrp="1"/>
          </p:cNvSpPr>
          <p:nvPr>
            <p:ph type="body" sz="quarter" idx="22"/>
          </p:nvPr>
        </p:nvSpPr>
        <p:spPr>
          <a:xfrm>
            <a:off x="8595123" y="3642743"/>
            <a:ext cx="7536657" cy="615545"/>
          </a:xfrm>
        </p:spPr>
        <p:txBody>
          <a:bodyPr/>
          <a:lstStyle/>
          <a:p>
            <a:endParaRPr lang="en-US" sz="2800"/>
          </a:p>
        </p:txBody>
      </p:sp>
      <p:sp>
        <p:nvSpPr>
          <p:cNvPr id="6" name="Text Placeholder 5">
            <a:extLst>
              <a:ext uri="{FF2B5EF4-FFF2-40B4-BE49-F238E27FC236}">
                <a16:creationId xmlns:a16="http://schemas.microsoft.com/office/drawing/2014/main" id="{8E4A4F40-81CE-AB43-800B-E8E009473610}"/>
              </a:ext>
            </a:extLst>
          </p:cNvPr>
          <p:cNvSpPr>
            <a:spLocks noGrp="1"/>
          </p:cNvSpPr>
          <p:nvPr>
            <p:ph type="body" sz="quarter" idx="23"/>
          </p:nvPr>
        </p:nvSpPr>
        <p:spPr>
          <a:xfrm>
            <a:off x="16789008" y="4252323"/>
            <a:ext cx="7536656" cy="830975"/>
          </a:xfrm>
        </p:spPr>
        <p:txBody>
          <a:bodyPr/>
          <a:lstStyle/>
          <a:p>
            <a:endParaRPr lang="en-US" sz="2400"/>
          </a:p>
        </p:txBody>
      </p:sp>
      <p:sp>
        <p:nvSpPr>
          <p:cNvPr id="7" name="Text Placeholder 6">
            <a:extLst>
              <a:ext uri="{FF2B5EF4-FFF2-40B4-BE49-F238E27FC236}">
                <a16:creationId xmlns:a16="http://schemas.microsoft.com/office/drawing/2014/main" id="{4F0712C1-8AD9-944F-935E-86F61F6BAE67}"/>
              </a:ext>
            </a:extLst>
          </p:cNvPr>
          <p:cNvSpPr>
            <a:spLocks noGrp="1"/>
          </p:cNvSpPr>
          <p:nvPr>
            <p:ph type="body" sz="quarter" idx="24"/>
          </p:nvPr>
        </p:nvSpPr>
        <p:spPr>
          <a:xfrm>
            <a:off x="16783053" y="3642743"/>
            <a:ext cx="7543800" cy="615545"/>
          </a:xfrm>
        </p:spPr>
        <p:txBody>
          <a:bodyPr/>
          <a:lstStyle/>
          <a:p>
            <a:endParaRPr lang="en-US" sz="2800"/>
          </a:p>
        </p:txBody>
      </p:sp>
      <p:sp>
        <p:nvSpPr>
          <p:cNvPr id="8" name="Text Placeholder 7">
            <a:extLst>
              <a:ext uri="{FF2B5EF4-FFF2-40B4-BE49-F238E27FC236}">
                <a16:creationId xmlns:a16="http://schemas.microsoft.com/office/drawing/2014/main" id="{8DC7945D-8526-9341-BE86-0A5DA5DA04D7}"/>
              </a:ext>
            </a:extLst>
          </p:cNvPr>
          <p:cNvSpPr>
            <a:spLocks noGrp="1"/>
          </p:cNvSpPr>
          <p:nvPr>
            <p:ph type="body" sz="quarter" idx="25"/>
          </p:nvPr>
        </p:nvSpPr>
        <p:spPr>
          <a:xfrm>
            <a:off x="25042720" y="3642743"/>
            <a:ext cx="7535264" cy="615545"/>
          </a:xfrm>
        </p:spPr>
        <p:txBody>
          <a:bodyPr/>
          <a:lstStyle/>
          <a:p>
            <a:endParaRPr lang="en-US" sz="2800"/>
          </a:p>
        </p:txBody>
      </p:sp>
      <p:sp>
        <p:nvSpPr>
          <p:cNvPr id="9" name="Text Placeholder 8">
            <a:extLst>
              <a:ext uri="{FF2B5EF4-FFF2-40B4-BE49-F238E27FC236}">
                <a16:creationId xmlns:a16="http://schemas.microsoft.com/office/drawing/2014/main" id="{173667CD-4E00-2047-8C4A-BF23F28E04C2}"/>
              </a:ext>
            </a:extLst>
          </p:cNvPr>
          <p:cNvSpPr>
            <a:spLocks noGrp="1"/>
          </p:cNvSpPr>
          <p:nvPr>
            <p:ph type="body" sz="quarter" idx="26"/>
          </p:nvPr>
        </p:nvSpPr>
        <p:spPr>
          <a:xfrm>
            <a:off x="25042720" y="4252323"/>
            <a:ext cx="7535264" cy="830975"/>
          </a:xfrm>
        </p:spPr>
        <p:txBody>
          <a:bodyPr/>
          <a:lstStyle/>
          <a:p>
            <a:endParaRPr lang="en-US" sz="2400"/>
          </a:p>
        </p:txBody>
      </p:sp>
      <p:sp>
        <p:nvSpPr>
          <p:cNvPr id="10" name="Text Placeholder 9">
            <a:extLst>
              <a:ext uri="{FF2B5EF4-FFF2-40B4-BE49-F238E27FC236}">
                <a16:creationId xmlns:a16="http://schemas.microsoft.com/office/drawing/2014/main" id="{AA359930-64F2-DB41-97F9-5768B7D2119A}"/>
              </a:ext>
            </a:extLst>
          </p:cNvPr>
          <p:cNvSpPr>
            <a:spLocks noGrp="1"/>
          </p:cNvSpPr>
          <p:nvPr>
            <p:ph type="body" sz="quarter" idx="27"/>
          </p:nvPr>
        </p:nvSpPr>
        <p:spPr>
          <a:xfrm>
            <a:off x="25042720" y="9458735"/>
            <a:ext cx="7535264" cy="615545"/>
          </a:xfrm>
        </p:spPr>
        <p:txBody>
          <a:bodyPr/>
          <a:lstStyle/>
          <a:p>
            <a:endParaRPr lang="en-US" sz="2800"/>
          </a:p>
        </p:txBody>
      </p:sp>
      <p:sp>
        <p:nvSpPr>
          <p:cNvPr id="11" name="Text Placeholder 10">
            <a:extLst>
              <a:ext uri="{FF2B5EF4-FFF2-40B4-BE49-F238E27FC236}">
                <a16:creationId xmlns:a16="http://schemas.microsoft.com/office/drawing/2014/main" id="{D0AF34D3-7949-184E-A501-EAF821E59564}"/>
              </a:ext>
            </a:extLst>
          </p:cNvPr>
          <p:cNvSpPr>
            <a:spLocks noGrp="1"/>
          </p:cNvSpPr>
          <p:nvPr>
            <p:ph type="body" sz="quarter" idx="28"/>
          </p:nvPr>
        </p:nvSpPr>
        <p:spPr>
          <a:xfrm>
            <a:off x="25042719" y="10007603"/>
            <a:ext cx="7539037" cy="830975"/>
          </a:xfrm>
        </p:spPr>
        <p:txBody>
          <a:bodyPr/>
          <a:lstStyle/>
          <a:p>
            <a:endParaRPr lang="en-US" sz="2400"/>
          </a:p>
        </p:txBody>
      </p:sp>
      <p:sp>
        <p:nvSpPr>
          <p:cNvPr id="12" name="Text Placeholder 11">
            <a:extLst>
              <a:ext uri="{FF2B5EF4-FFF2-40B4-BE49-F238E27FC236}">
                <a16:creationId xmlns:a16="http://schemas.microsoft.com/office/drawing/2014/main" id="{EE088A2E-41FB-B043-AB49-3AFEEAC5AA68}"/>
              </a:ext>
            </a:extLst>
          </p:cNvPr>
          <p:cNvSpPr>
            <a:spLocks noGrp="1"/>
          </p:cNvSpPr>
          <p:nvPr>
            <p:ph type="body" sz="quarter" idx="29"/>
          </p:nvPr>
        </p:nvSpPr>
        <p:spPr>
          <a:xfrm>
            <a:off x="25042720" y="17063178"/>
            <a:ext cx="7535264" cy="615545"/>
          </a:xfrm>
        </p:spPr>
        <p:txBody>
          <a:bodyPr/>
          <a:lstStyle/>
          <a:p>
            <a:endParaRPr lang="en-US" sz="2800"/>
          </a:p>
        </p:txBody>
      </p:sp>
      <p:sp>
        <p:nvSpPr>
          <p:cNvPr id="13" name="Text Placeholder 12">
            <a:extLst>
              <a:ext uri="{FF2B5EF4-FFF2-40B4-BE49-F238E27FC236}">
                <a16:creationId xmlns:a16="http://schemas.microsoft.com/office/drawing/2014/main" id="{5DD80A20-908B-224A-A0E3-DA11FB50969B}"/>
              </a:ext>
            </a:extLst>
          </p:cNvPr>
          <p:cNvSpPr>
            <a:spLocks noGrp="1"/>
          </p:cNvSpPr>
          <p:nvPr>
            <p:ph type="body" sz="quarter" idx="30"/>
          </p:nvPr>
        </p:nvSpPr>
        <p:spPr>
          <a:xfrm>
            <a:off x="25042719" y="17622299"/>
            <a:ext cx="7539037" cy="830975"/>
          </a:xfrm>
        </p:spPr>
        <p:txBody>
          <a:bodyPr/>
          <a:lstStyle/>
          <a:p>
            <a:endParaRPr lang="en-US" sz="2400"/>
          </a:p>
        </p:txBody>
      </p:sp>
      <p:sp>
        <p:nvSpPr>
          <p:cNvPr id="14" name="Text Placeholder 13">
            <a:extLst>
              <a:ext uri="{FF2B5EF4-FFF2-40B4-BE49-F238E27FC236}">
                <a16:creationId xmlns:a16="http://schemas.microsoft.com/office/drawing/2014/main" id="{407CC639-96C9-C046-857E-3D4AACC9922D}"/>
              </a:ext>
            </a:extLst>
          </p:cNvPr>
          <p:cNvSpPr>
            <a:spLocks noGrp="1"/>
          </p:cNvSpPr>
          <p:nvPr>
            <p:ph type="body" sz="quarter" idx="96"/>
          </p:nvPr>
        </p:nvSpPr>
        <p:spPr>
          <a:xfrm>
            <a:off x="344757" y="9967703"/>
            <a:ext cx="7542609" cy="830975"/>
          </a:xfrm>
        </p:spPr>
        <p:txBody>
          <a:bodyPr/>
          <a:lstStyle/>
          <a:p>
            <a:endParaRPr lang="en-US" sz="2400"/>
          </a:p>
        </p:txBody>
      </p:sp>
      <p:sp>
        <p:nvSpPr>
          <p:cNvPr id="16" name="Text Placeholder 15">
            <a:extLst>
              <a:ext uri="{FF2B5EF4-FFF2-40B4-BE49-F238E27FC236}">
                <a16:creationId xmlns:a16="http://schemas.microsoft.com/office/drawing/2014/main" id="{92B7211F-F9BF-2341-8FA4-6BFFF71C3260}"/>
              </a:ext>
            </a:extLst>
          </p:cNvPr>
          <p:cNvSpPr>
            <a:spLocks noGrp="1"/>
          </p:cNvSpPr>
          <p:nvPr>
            <p:ph type="body" sz="quarter" idx="151"/>
          </p:nvPr>
        </p:nvSpPr>
        <p:spPr/>
        <p:txBody>
          <a:bodyPr>
            <a:noAutofit/>
          </a:bodyPr>
          <a:lstStyle/>
          <a:p>
            <a:endParaRPr lang="en-US" sz="4800" dirty="0"/>
          </a:p>
        </p:txBody>
      </p:sp>
      <p:sp>
        <p:nvSpPr>
          <p:cNvPr id="17" name="Text Placeholder 16">
            <a:extLst>
              <a:ext uri="{FF2B5EF4-FFF2-40B4-BE49-F238E27FC236}">
                <a16:creationId xmlns:a16="http://schemas.microsoft.com/office/drawing/2014/main" id="{FA414139-9C25-2A4B-AABF-50AFEECB204B}"/>
              </a:ext>
            </a:extLst>
          </p:cNvPr>
          <p:cNvSpPr>
            <a:spLocks noGrp="1"/>
          </p:cNvSpPr>
          <p:nvPr>
            <p:ph type="body" sz="quarter" idx="153"/>
          </p:nvPr>
        </p:nvSpPr>
        <p:spPr/>
        <p:txBody>
          <a:bodyPr>
            <a:noAutofit/>
          </a:bodyPr>
          <a:lstStyle/>
          <a:p>
            <a:endParaRPr lang="en-US" sz="6000"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48874" y="2105794"/>
            <a:ext cx="4251120" cy="1580249"/>
          </a:xfrm>
          <a:prstGeom prst="rect">
            <a:avLst/>
          </a:prstGeom>
        </p:spPr>
      </p:pic>
      <p:pic>
        <p:nvPicPr>
          <p:cNvPr id="19" name="Picture 18">
            <a:extLst>
              <a:ext uri="{FF2B5EF4-FFF2-40B4-BE49-F238E27FC236}">
                <a16:creationId xmlns:a16="http://schemas.microsoft.com/office/drawing/2014/main" id="{4C71F1B8-F1FF-4CF5-BEC9-858F4ADC3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82730" y="126464"/>
            <a:ext cx="7124785" cy="1828695"/>
          </a:xfrm>
          <a:prstGeom prst="rect">
            <a:avLst/>
          </a:prstGeom>
        </p:spPr>
      </p:pic>
    </p:spTree>
    <p:extLst>
      <p:ext uri="{BB962C8B-B14F-4D97-AF65-F5344CB8AC3E}">
        <p14:creationId xmlns:p14="http://schemas.microsoft.com/office/powerpoint/2010/main" val="1078292462"/>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1954</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Genet, Kristen S</cp:lastModifiedBy>
  <cp:revision>75</cp:revision>
  <dcterms:created xsi:type="dcterms:W3CDTF">2012-02-03T19:11:35Z</dcterms:created>
  <dcterms:modified xsi:type="dcterms:W3CDTF">2023-03-03T18:49:27Z</dcterms:modified>
  <cp:category>Research poster templates</cp:category>
</cp:coreProperties>
</file>