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920CC-5E46-4A8D-93AF-F8B0A48331F9}" v="2" dt="2023-03-03T18:42:51.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713" autoAdjust="0"/>
  </p:normalViewPr>
  <p:slideViewPr>
    <p:cSldViewPr snapToGrid="0" snapToObjects="1" showGuides="1">
      <p:cViewPr varScale="1">
        <p:scale>
          <a:sx n="23" d="100"/>
          <a:sy n="23" d="100"/>
        </p:scale>
        <p:origin x="1100" y="24"/>
      </p:cViewPr>
      <p:guideLst>
        <p:guide orient="horz" pos="2212"/>
        <p:guide orient="horz" pos="192"/>
        <p:guide orient="horz" pos="1344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3C4E705F-5C61-4211-8023-8C9E6EFF2D16}"/>
    <pc:docChg chg="custSel modSld modMainMaster">
      <pc:chgData name="Genet, Kristen S" userId="ae61c6e9-ae23-470b-a4c1-b8f8abb72a62" providerId="ADAL" clId="{3C4E705F-5C61-4211-8023-8C9E6EFF2D16}" dt="2022-04-14T09:45:52.658" v="4" actId="1076"/>
      <pc:docMkLst>
        <pc:docMk/>
      </pc:docMkLst>
      <pc:sldChg chg="modSp mod">
        <pc:chgData name="Genet, Kristen S" userId="ae61c6e9-ae23-470b-a4c1-b8f8abb72a62" providerId="ADAL" clId="{3C4E705F-5C61-4211-8023-8C9E6EFF2D16}" dt="2022-04-14T09:45:52.658" v="4" actId="1076"/>
        <pc:sldMkLst>
          <pc:docMk/>
          <pc:sldMk cId="3727187881" sldId="258"/>
        </pc:sldMkLst>
        <pc:spChg chg="mod">
          <ac:chgData name="Genet, Kristen S" userId="ae61c6e9-ae23-470b-a4c1-b8f8abb72a62" providerId="ADAL" clId="{3C4E705F-5C61-4211-8023-8C9E6EFF2D16}" dt="2022-04-14T09:45:38.128" v="0" actId="27636"/>
          <ac:spMkLst>
            <pc:docMk/>
            <pc:sldMk cId="3727187881" sldId="258"/>
            <ac:spMk id="17" creationId="{151933EC-B042-8942-9D9C-760FADF42540}"/>
          </ac:spMkLst>
        </pc:spChg>
        <pc:picChg chg="mod">
          <ac:chgData name="Genet, Kristen S" userId="ae61c6e9-ae23-470b-a4c1-b8f8abb72a62" providerId="ADAL" clId="{3C4E705F-5C61-4211-8023-8C9E6EFF2D16}" dt="2022-04-14T09:45:46.177" v="3" actId="1076"/>
          <ac:picMkLst>
            <pc:docMk/>
            <pc:sldMk cId="3727187881" sldId="258"/>
            <ac:picMk id="19" creationId="{00000000-0000-0000-0000-000000000000}"/>
          </ac:picMkLst>
        </pc:picChg>
        <pc:picChg chg="mod">
          <ac:chgData name="Genet, Kristen S" userId="ae61c6e9-ae23-470b-a4c1-b8f8abb72a62" providerId="ADAL" clId="{3C4E705F-5C61-4211-8023-8C9E6EFF2D16}" dt="2022-04-14T09:45:52.658" v="4" actId="1076"/>
          <ac:picMkLst>
            <pc:docMk/>
            <pc:sldMk cId="3727187881" sldId="258"/>
            <ac:picMk id="20" creationId="{4C71F1B8-F1FF-4CF5-BEC9-858F4ADC3F11}"/>
          </ac:picMkLst>
        </pc:picChg>
        <pc:picChg chg="mod">
          <ac:chgData name="Genet, Kristen S" userId="ae61c6e9-ae23-470b-a4c1-b8f8abb72a62" providerId="ADAL" clId="{3C4E705F-5C61-4211-8023-8C9E6EFF2D16}" dt="2022-04-14T09:45:43.275" v="2" actId="1076"/>
          <ac:picMkLst>
            <pc:docMk/>
            <pc:sldMk cId="3727187881" sldId="258"/>
            <ac:picMk id="1028" creationId="{C843DE1F-077A-40C1-A94E-7E2DBA12A429}"/>
          </ac:picMkLst>
        </pc:picChg>
      </pc:sldChg>
      <pc:sldMasterChg chg="modSp mod">
        <pc:chgData name="Genet, Kristen S" userId="ae61c6e9-ae23-470b-a4c1-b8f8abb72a62" providerId="ADAL" clId="{3C4E705F-5C61-4211-8023-8C9E6EFF2D16}" dt="2022-04-14T09:45:38.185" v="1" actId="27636"/>
        <pc:sldMasterMkLst>
          <pc:docMk/>
          <pc:sldMasterMk cId="717728416" sldId="2147483653"/>
        </pc:sldMasterMkLst>
        <pc:spChg chg="mod">
          <ac:chgData name="Genet, Kristen S" userId="ae61c6e9-ae23-470b-a4c1-b8f8abb72a62" providerId="ADAL" clId="{3C4E705F-5C61-4211-8023-8C9E6EFF2D16}" dt="2022-04-14T09:45:38.185" v="1" actId="27636"/>
          <ac:spMkLst>
            <pc:docMk/>
            <pc:sldMasterMk cId="717728416" sldId="2147483653"/>
            <ac:spMk id="24" creationId="{007FCA07-B2D2-8D4C-8FC8-0CA2ED81515C}"/>
          </ac:spMkLst>
        </pc:spChg>
      </pc:sldMasterChg>
    </pc:docChg>
  </pc:docChgLst>
  <pc:docChgLst>
    <pc:chgData name="Genet, Kristen S" userId="ae61c6e9-ae23-470b-a4c1-b8f8abb72a62" providerId="ADAL" clId="{051920CC-5E46-4A8D-93AF-F8B0A48331F9}"/>
    <pc:docChg chg="custSel modSld">
      <pc:chgData name="Genet, Kristen S" userId="ae61c6e9-ae23-470b-a4c1-b8f8abb72a62" providerId="ADAL" clId="{051920CC-5E46-4A8D-93AF-F8B0A48331F9}" dt="2023-03-03T18:44:02.504" v="12" actId="255"/>
      <pc:docMkLst>
        <pc:docMk/>
      </pc:docMkLst>
      <pc:sldChg chg="delSp modSp mod">
        <pc:chgData name="Genet, Kristen S" userId="ae61c6e9-ae23-470b-a4c1-b8f8abb72a62" providerId="ADAL" clId="{051920CC-5E46-4A8D-93AF-F8B0A48331F9}" dt="2023-03-03T18:44:02.504" v="12" actId="255"/>
        <pc:sldMkLst>
          <pc:docMk/>
          <pc:sldMk cId="3727187881" sldId="258"/>
        </pc:sldMkLst>
        <pc:spChg chg="mod">
          <ac:chgData name="Genet, Kristen S" userId="ae61c6e9-ae23-470b-a4c1-b8f8abb72a62" providerId="ADAL" clId="{051920CC-5E46-4A8D-93AF-F8B0A48331F9}" dt="2023-03-03T18:44:02.504" v="12" actId="255"/>
          <ac:spMkLst>
            <pc:docMk/>
            <pc:sldMk cId="3727187881" sldId="258"/>
            <ac:spMk id="2" creationId="{3A31384A-E981-0946-ADDC-4722A18960F3}"/>
          </ac:spMkLst>
        </pc:spChg>
        <pc:spChg chg="mod">
          <ac:chgData name="Genet, Kristen S" userId="ae61c6e9-ae23-470b-a4c1-b8f8abb72a62" providerId="ADAL" clId="{051920CC-5E46-4A8D-93AF-F8B0A48331F9}" dt="2023-03-03T18:43:49.078" v="11" actId="255"/>
          <ac:spMkLst>
            <pc:docMk/>
            <pc:sldMk cId="3727187881" sldId="258"/>
            <ac:spMk id="3" creationId="{BB9651DF-245B-DE47-A8E1-DE4F451C0B9E}"/>
          </ac:spMkLst>
        </pc:spChg>
        <pc:spChg chg="mod">
          <ac:chgData name="Genet, Kristen S" userId="ae61c6e9-ae23-470b-a4c1-b8f8abb72a62" providerId="ADAL" clId="{051920CC-5E46-4A8D-93AF-F8B0A48331F9}" dt="2023-03-03T18:43:49.078" v="11" actId="255"/>
          <ac:spMkLst>
            <pc:docMk/>
            <pc:sldMk cId="3727187881" sldId="258"/>
            <ac:spMk id="4" creationId="{B3A75B69-B887-494F-8354-19A97A084D60}"/>
          </ac:spMkLst>
        </pc:spChg>
        <pc:spChg chg="mod">
          <ac:chgData name="Genet, Kristen S" userId="ae61c6e9-ae23-470b-a4c1-b8f8abb72a62" providerId="ADAL" clId="{051920CC-5E46-4A8D-93AF-F8B0A48331F9}" dt="2023-03-03T18:44:02.504" v="12" actId="255"/>
          <ac:spMkLst>
            <pc:docMk/>
            <pc:sldMk cId="3727187881" sldId="258"/>
            <ac:spMk id="5" creationId="{734D45A7-2E10-C448-9D0E-72B47E945C7F}"/>
          </ac:spMkLst>
        </pc:spChg>
        <pc:spChg chg="mod">
          <ac:chgData name="Genet, Kristen S" userId="ae61c6e9-ae23-470b-a4c1-b8f8abb72a62" providerId="ADAL" clId="{051920CC-5E46-4A8D-93AF-F8B0A48331F9}" dt="2023-03-03T18:43:49.078" v="11" actId="255"/>
          <ac:spMkLst>
            <pc:docMk/>
            <pc:sldMk cId="3727187881" sldId="258"/>
            <ac:spMk id="6" creationId="{8AFEEE7D-41C4-3B45-BFE6-D61F77CAFF9F}"/>
          </ac:spMkLst>
        </pc:spChg>
        <pc:spChg chg="mod">
          <ac:chgData name="Genet, Kristen S" userId="ae61c6e9-ae23-470b-a4c1-b8f8abb72a62" providerId="ADAL" clId="{051920CC-5E46-4A8D-93AF-F8B0A48331F9}" dt="2023-03-03T18:44:02.504" v="12" actId="255"/>
          <ac:spMkLst>
            <pc:docMk/>
            <pc:sldMk cId="3727187881" sldId="258"/>
            <ac:spMk id="7" creationId="{AFF5B475-9F52-1146-91E8-20386B9076AF}"/>
          </ac:spMkLst>
        </pc:spChg>
        <pc:spChg chg="mod">
          <ac:chgData name="Genet, Kristen S" userId="ae61c6e9-ae23-470b-a4c1-b8f8abb72a62" providerId="ADAL" clId="{051920CC-5E46-4A8D-93AF-F8B0A48331F9}" dt="2023-03-03T18:43:49.078" v="11" actId="255"/>
          <ac:spMkLst>
            <pc:docMk/>
            <pc:sldMk cId="3727187881" sldId="258"/>
            <ac:spMk id="8" creationId="{BDBE325A-33E3-B441-A039-0C963F23F3C2}"/>
          </ac:spMkLst>
        </pc:spChg>
        <pc:spChg chg="mod">
          <ac:chgData name="Genet, Kristen S" userId="ae61c6e9-ae23-470b-a4c1-b8f8abb72a62" providerId="ADAL" clId="{051920CC-5E46-4A8D-93AF-F8B0A48331F9}" dt="2023-03-03T18:43:49.078" v="11" actId="255"/>
          <ac:spMkLst>
            <pc:docMk/>
            <pc:sldMk cId="3727187881" sldId="258"/>
            <ac:spMk id="9" creationId="{027FBB48-301F-E54B-9C0F-B0AF4F8F13C3}"/>
          </ac:spMkLst>
        </pc:spChg>
        <pc:spChg chg="mod">
          <ac:chgData name="Genet, Kristen S" userId="ae61c6e9-ae23-470b-a4c1-b8f8abb72a62" providerId="ADAL" clId="{051920CC-5E46-4A8D-93AF-F8B0A48331F9}" dt="2023-03-03T18:44:02.504" v="12" actId="255"/>
          <ac:spMkLst>
            <pc:docMk/>
            <pc:sldMk cId="3727187881" sldId="258"/>
            <ac:spMk id="10" creationId="{A84428BB-306F-7648-8365-865D8442AB50}"/>
          </ac:spMkLst>
        </pc:spChg>
        <pc:spChg chg="mod">
          <ac:chgData name="Genet, Kristen S" userId="ae61c6e9-ae23-470b-a4c1-b8f8abb72a62" providerId="ADAL" clId="{051920CC-5E46-4A8D-93AF-F8B0A48331F9}" dt="2023-03-03T18:43:49.078" v="11" actId="255"/>
          <ac:spMkLst>
            <pc:docMk/>
            <pc:sldMk cId="3727187881" sldId="258"/>
            <ac:spMk id="11" creationId="{38D54E99-CD09-EA42-AB77-4AB0DEE80F55}"/>
          </ac:spMkLst>
        </pc:spChg>
        <pc:spChg chg="mod">
          <ac:chgData name="Genet, Kristen S" userId="ae61c6e9-ae23-470b-a4c1-b8f8abb72a62" providerId="ADAL" clId="{051920CC-5E46-4A8D-93AF-F8B0A48331F9}" dt="2023-03-03T18:44:02.504" v="12" actId="255"/>
          <ac:spMkLst>
            <pc:docMk/>
            <pc:sldMk cId="3727187881" sldId="258"/>
            <ac:spMk id="12" creationId="{D11F3E96-6F91-E14D-AC57-F39AA9727DD5}"/>
          </ac:spMkLst>
        </pc:spChg>
        <pc:spChg chg="mod">
          <ac:chgData name="Genet, Kristen S" userId="ae61c6e9-ae23-470b-a4c1-b8f8abb72a62" providerId="ADAL" clId="{051920CC-5E46-4A8D-93AF-F8B0A48331F9}" dt="2023-03-03T18:43:49.078" v="11" actId="255"/>
          <ac:spMkLst>
            <pc:docMk/>
            <pc:sldMk cId="3727187881" sldId="258"/>
            <ac:spMk id="13" creationId="{43E79531-0049-6141-B5CA-58A1EF687D2C}"/>
          </ac:spMkLst>
        </pc:spChg>
        <pc:spChg chg="mod">
          <ac:chgData name="Genet, Kristen S" userId="ae61c6e9-ae23-470b-a4c1-b8f8abb72a62" providerId="ADAL" clId="{051920CC-5E46-4A8D-93AF-F8B0A48331F9}" dt="2023-03-03T18:44:02.504" v="12" actId="255"/>
          <ac:spMkLst>
            <pc:docMk/>
            <pc:sldMk cId="3727187881" sldId="258"/>
            <ac:spMk id="14" creationId="{D746C96D-B21A-EA44-A733-07A4BF375FD4}"/>
          </ac:spMkLst>
        </pc:spChg>
        <pc:spChg chg="mod">
          <ac:chgData name="Genet, Kristen S" userId="ae61c6e9-ae23-470b-a4c1-b8f8abb72a62" providerId="ADAL" clId="{051920CC-5E46-4A8D-93AF-F8B0A48331F9}" dt="2023-03-03T18:44:02.504" v="12" actId="255"/>
          <ac:spMkLst>
            <pc:docMk/>
            <pc:sldMk cId="3727187881" sldId="258"/>
            <ac:spMk id="15" creationId="{E88D1D93-1749-134C-B259-6CB1F13ABE6B}"/>
          </ac:spMkLst>
        </pc:spChg>
        <pc:spChg chg="del">
          <ac:chgData name="Genet, Kristen S" userId="ae61c6e9-ae23-470b-a4c1-b8f8abb72a62" providerId="ADAL" clId="{051920CC-5E46-4A8D-93AF-F8B0A48331F9}" dt="2023-03-03T18:43:10.110" v="6" actId="478"/>
          <ac:spMkLst>
            <pc:docMk/>
            <pc:sldMk cId="3727187881" sldId="258"/>
            <ac:spMk id="16" creationId="{06B6F172-D328-DF42-880A-89E335C89DF1}"/>
          </ac:spMkLst>
        </pc:spChg>
        <pc:spChg chg="mod">
          <ac:chgData name="Genet, Kristen S" userId="ae61c6e9-ae23-470b-a4c1-b8f8abb72a62" providerId="ADAL" clId="{051920CC-5E46-4A8D-93AF-F8B0A48331F9}" dt="2023-03-03T18:43:32.634" v="8" actId="255"/>
          <ac:spMkLst>
            <pc:docMk/>
            <pc:sldMk cId="3727187881" sldId="258"/>
            <ac:spMk id="17" creationId="{151933EC-B042-8942-9D9C-760FADF42540}"/>
          </ac:spMkLst>
        </pc:spChg>
        <pc:spChg chg="mod">
          <ac:chgData name="Genet, Kristen S" userId="ae61c6e9-ae23-470b-a4c1-b8f8abb72a62" providerId="ADAL" clId="{051920CC-5E46-4A8D-93AF-F8B0A48331F9}" dt="2023-03-03T18:43:21.976" v="7" actId="255"/>
          <ac:spMkLst>
            <pc:docMk/>
            <pc:sldMk cId="3727187881" sldId="258"/>
            <ac:spMk id="18" creationId="{4D173F97-16EA-804F-A097-81BA0AA49E2D}"/>
          </ac:spMkLst>
        </pc:spChg>
        <pc:picChg chg="mod">
          <ac:chgData name="Genet, Kristen S" userId="ae61c6e9-ae23-470b-a4c1-b8f8abb72a62" providerId="ADAL" clId="{051920CC-5E46-4A8D-93AF-F8B0A48331F9}" dt="2023-03-03T18:43:06.513" v="5" actId="14100"/>
          <ac:picMkLst>
            <pc:docMk/>
            <pc:sldMk cId="3727187881" sldId="258"/>
            <ac:picMk id="19" creationId="{00000000-0000-0000-0000-000000000000}"/>
          </ac:picMkLst>
        </pc:picChg>
        <pc:picChg chg="mod">
          <ac:chgData name="Genet, Kristen S" userId="ae61c6e9-ae23-470b-a4c1-b8f8abb72a62" providerId="ADAL" clId="{051920CC-5E46-4A8D-93AF-F8B0A48331F9}" dt="2023-03-03T18:43:02.133" v="4" actId="14100"/>
          <ac:picMkLst>
            <pc:docMk/>
            <pc:sldMk cId="3727187881" sldId="258"/>
            <ac:picMk id="20" creationId="{4C71F1B8-F1FF-4CF5-BEC9-858F4ADC3F11}"/>
          </ac:picMkLst>
        </pc:picChg>
        <pc:picChg chg="del">
          <ac:chgData name="Genet, Kristen S" userId="ae61c6e9-ae23-470b-a4c1-b8f8abb72a62" providerId="ADAL" clId="{051920CC-5E46-4A8D-93AF-F8B0A48331F9}" dt="2023-03-03T18:42:51.006" v="0" actId="478"/>
          <ac:picMkLst>
            <pc:docMk/>
            <pc:sldMk cId="3727187881" sldId="258"/>
            <ac:picMk id="1028" creationId="{C843DE1F-077A-40C1-A94E-7E2DBA12A4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4252323"/>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85608"/>
            <a:ext cx="7536657" cy="529817"/>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61450"/>
            <a:ext cx="7537847" cy="529817"/>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3"/>
            <a:ext cx="753665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3685608"/>
            <a:ext cx="7536657" cy="529817"/>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4252323"/>
            <a:ext cx="753665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85608"/>
            <a:ext cx="7543800" cy="529817"/>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3685608"/>
            <a:ext cx="7535264" cy="529817"/>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4252323"/>
            <a:ext cx="7535264"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9501600"/>
            <a:ext cx="7535264" cy="529817"/>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4"/>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17106042"/>
            <a:ext cx="7535264" cy="529817"/>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2243"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300"/>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967704"/>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085277"/>
            <a:ext cx="23999225" cy="853440"/>
          </a:xfrm>
          <a:prstGeom prst="rect">
            <a:avLst/>
          </a:prstGeom>
        </p:spPr>
        <p:txBody>
          <a:bodyPr>
            <a:normAutofit/>
          </a:bodyPr>
          <a:lstStyle>
            <a:lvl1pPr marL="0" indent="0" algn="ctr">
              <a:buFontTx/>
              <a:buNone/>
              <a:defRPr sz="3273">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231837"/>
            <a:ext cx="23999225" cy="853440"/>
          </a:xfrm>
          <a:prstGeom prst="rect">
            <a:avLst/>
          </a:prstGeom>
        </p:spPr>
        <p:txBody>
          <a:bodyPr anchor="t" anchorCtr="1">
            <a:normAutofit/>
          </a:bodyPr>
          <a:lstStyle>
            <a:lvl1pPr marL="0" indent="0" algn="ctr">
              <a:buFontTx/>
              <a:buNone/>
              <a:defRPr sz="4849">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139855"/>
            <a:ext cx="23999225" cy="1091982"/>
          </a:xfrm>
          <a:prstGeom prst="rect">
            <a:avLst/>
          </a:prstGeom>
        </p:spPr>
        <p:txBody>
          <a:bodyPr anchor="t" anchorCtr="1">
            <a:normAutofit/>
          </a:bodyPr>
          <a:lstStyle>
            <a:lvl1pPr marL="0" indent="0" algn="ctr">
              <a:buFontTx/>
              <a:buNone/>
              <a:defRPr sz="5818"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4252323"/>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856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61450"/>
            <a:ext cx="753784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3"/>
            <a:ext cx="753665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36856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4252323"/>
            <a:ext cx="753665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85608"/>
            <a:ext cx="7543800"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3685608"/>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4252323"/>
            <a:ext cx="7535264"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9501600"/>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4"/>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17106042"/>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300"/>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967704"/>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3637">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5334">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6970" b="1">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20910324"/>
            <a:ext cx="32918400" cy="1033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32918400" cy="2995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52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52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846295" y="21314625"/>
            <a:ext cx="1885950" cy="207100"/>
          </a:xfrm>
          <a:prstGeom prst="rect">
            <a:avLst/>
          </a:prstGeom>
          <a:noFill/>
          <a:ln w="9525">
            <a:noFill/>
            <a:miter lim="800000"/>
            <a:headEnd/>
            <a:tailEnd/>
          </a:ln>
          <a:effectLst/>
        </p:spPr>
        <p:txBody>
          <a:bodyPr lIns="55311" tIns="27650" rIns="55311" bIns="27650">
            <a:spAutoFit/>
          </a:bodyPr>
          <a:lstStyle/>
          <a:p>
            <a:pPr eaLnBrk="0" hangingPunct="0">
              <a:lnSpc>
                <a:spcPct val="65000"/>
              </a:lnSpc>
              <a:spcBef>
                <a:spcPct val="50000"/>
              </a:spcBef>
              <a:defRPr/>
            </a:pPr>
            <a:r>
              <a:rPr lang="en-US" sz="30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67"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20910324"/>
            <a:ext cx="32918400" cy="1033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32918400" cy="2995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846295" y="21314625"/>
            <a:ext cx="1885950" cy="207100"/>
          </a:xfrm>
          <a:prstGeom prst="rect">
            <a:avLst/>
          </a:prstGeom>
          <a:noFill/>
          <a:ln w="9525">
            <a:noFill/>
            <a:miter lim="800000"/>
            <a:headEnd/>
            <a:tailEnd/>
          </a:ln>
          <a:effectLst/>
        </p:spPr>
        <p:txBody>
          <a:bodyPr lIns="55311" tIns="27650" rIns="55311" bIns="27650">
            <a:spAutoFit/>
          </a:bodyPr>
          <a:lstStyle/>
          <a:p>
            <a:pPr eaLnBrk="0" hangingPunct="0">
              <a:lnSpc>
                <a:spcPct val="65000"/>
              </a:lnSpc>
              <a:spcBef>
                <a:spcPct val="50000"/>
              </a:spcBef>
              <a:defRPr/>
            </a:pPr>
            <a:r>
              <a:rPr lang="en-US" sz="30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67"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344757" y="4252322"/>
            <a:ext cx="7542609"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358371" y="3721979"/>
            <a:ext cx="7536657" cy="457073"/>
          </a:xfrm>
          <a:prstGeom prst="rect">
            <a:avLst/>
          </a:prstGeom>
          <a:noFill/>
        </p:spPr>
        <p:txBody>
          <a:bodyPr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INTRODUCTION or ABSTRACT</a:t>
            </a:r>
            <a:endParaRPr lang="en-US" sz="2243"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358369" y="9497822"/>
            <a:ext cx="7537847" cy="457073"/>
          </a:xfrm>
          <a:prstGeom prst="rect">
            <a:avLst/>
          </a:prstGeom>
          <a:noFill/>
        </p:spPr>
        <p:txBody>
          <a:bodyPr wrap="square"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OBJECTIVES</a:t>
            </a:r>
            <a:endParaRPr lang="en-US" sz="2243"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8595121" y="4252322"/>
            <a:ext cx="7536656"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8595123" y="3721979"/>
            <a:ext cx="7536657" cy="457073"/>
          </a:xfrm>
          <a:prstGeom prst="rect">
            <a:avLst/>
          </a:prstGeom>
          <a:noFill/>
        </p:spPr>
        <p:txBody>
          <a:bodyPr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MATERIALS &amp; METHODS</a:t>
            </a:r>
            <a:endParaRPr lang="en-US" sz="2243"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16789008" y="4252322"/>
            <a:ext cx="7536656"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16783053" y="3721979"/>
            <a:ext cx="7543800" cy="457073"/>
          </a:xfrm>
          <a:prstGeom prst="rect">
            <a:avLst/>
          </a:prstGeom>
          <a:noFill/>
        </p:spPr>
        <p:txBody>
          <a:bodyPr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RESULTS</a:t>
            </a:r>
            <a:endParaRPr lang="en-US" sz="2243"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25042720" y="3721979"/>
            <a:ext cx="7535264" cy="457073"/>
          </a:xfrm>
          <a:prstGeom prst="rect">
            <a:avLst/>
          </a:prstGeom>
          <a:noFill/>
        </p:spPr>
        <p:txBody>
          <a:bodyPr wrap="square"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CONCLUSIONS</a:t>
            </a:r>
            <a:endParaRPr lang="en-US" sz="2243"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25042720" y="4252322"/>
            <a:ext cx="7535264"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25042720" y="9537972"/>
            <a:ext cx="7535264" cy="457073"/>
          </a:xfrm>
          <a:prstGeom prst="rect">
            <a:avLst/>
          </a:prstGeom>
          <a:noFill/>
        </p:spPr>
        <p:txBody>
          <a:bodyPr wrap="square"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REFERENCES</a:t>
            </a:r>
            <a:endParaRPr lang="en-US" sz="2243"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25042719" y="10007603"/>
            <a:ext cx="7539037"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25042720" y="17142414"/>
            <a:ext cx="7535264" cy="457073"/>
          </a:xfrm>
          <a:prstGeom prst="rect">
            <a:avLst/>
          </a:prstGeom>
          <a:noFill/>
        </p:spPr>
        <p:txBody>
          <a:bodyPr wrap="square" lIns="55416" tIns="55416" rIns="55416" bIns="5541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243"/>
              <a:t>(click to edit)  ACKNOWLEDGEMENTS or  CONTACT</a:t>
            </a:r>
            <a:endParaRPr lang="en-US" sz="2243"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25042719" y="17622299"/>
            <a:ext cx="7539037"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344757" y="9967703"/>
            <a:ext cx="7542609" cy="512925"/>
          </a:xfrm>
          <a:prstGeom prst="rect">
            <a:avLst/>
          </a:prstGeom>
        </p:spPr>
        <p:txBody>
          <a:bodyPr wrap="square" lIns="138539" tIns="138539" rIns="138539" bIns="13853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515"/>
              <a:t>Type in or paste your text here</a:t>
            </a:r>
            <a:endParaRPr lang="en-US" sz="1515"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4449446" y="2085277"/>
            <a:ext cx="23999225" cy="85344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73"/>
              <a:t>Click here to add affiliations</a:t>
            </a:r>
            <a:endParaRPr lang="en-US" sz="3273"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4449446" y="1231837"/>
            <a:ext cx="23999225" cy="853440"/>
          </a:xfrm>
          <a:prstGeom prst="rect">
            <a:avLst/>
          </a:prstGeom>
        </p:spPr>
        <p:txBody>
          <a:bodyPr anchor="t" anchorCtr="1">
            <a:normAutofit/>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849"/>
              <a:t>Click here to add authors</a:t>
            </a:r>
            <a:endParaRPr lang="en-US" sz="4849"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4449446" y="139855"/>
            <a:ext cx="23999225" cy="1091982"/>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5818"/>
              <a:t>Click here to add title</a:t>
            </a:r>
            <a:endParaRPr lang="en-US" sz="5818"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344757" y="4252323"/>
            <a:ext cx="7542609" cy="830975"/>
          </a:xfrm>
        </p:spPr>
        <p:txBody>
          <a:bodyPr/>
          <a:lstStyle/>
          <a:p>
            <a:endParaRPr lang="en-US" sz="2400" dirty="0"/>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a:xfrm>
            <a:off x="473946" y="3642744"/>
            <a:ext cx="7536657" cy="615545"/>
          </a:xfrm>
        </p:spPr>
        <p:txBody>
          <a:bodyPr/>
          <a:lstStyle/>
          <a:p>
            <a:endParaRPr lang="en-US" sz="2800" dirty="0"/>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358369" y="9418586"/>
            <a:ext cx="7537847" cy="615545"/>
          </a:xfrm>
        </p:spPr>
        <p:txBody>
          <a:bodyPr/>
          <a:lstStyle/>
          <a:p>
            <a:endParaRPr lang="en-US" sz="2800"/>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a:xfrm>
            <a:off x="8595121" y="4252323"/>
            <a:ext cx="7536656" cy="830975"/>
          </a:xfrm>
        </p:spPr>
        <p:txBody>
          <a:bodyPr/>
          <a:lstStyle/>
          <a:p>
            <a:endParaRPr lang="en-US" sz="2400"/>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a:xfrm>
            <a:off x="8710698" y="3642744"/>
            <a:ext cx="7536657" cy="615545"/>
          </a:xfrm>
        </p:spPr>
        <p:txBody>
          <a:bodyPr/>
          <a:lstStyle/>
          <a:p>
            <a:endParaRPr lang="en-US" sz="2800"/>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16789008" y="4252323"/>
            <a:ext cx="7536656" cy="830975"/>
          </a:xfrm>
        </p:spPr>
        <p:txBody>
          <a:bodyPr/>
          <a:lstStyle/>
          <a:p>
            <a:endParaRPr lang="en-US" sz="2400"/>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a:xfrm>
            <a:off x="16789008" y="3642744"/>
            <a:ext cx="7543800" cy="615545"/>
          </a:xfrm>
        </p:spPr>
        <p:txBody>
          <a:bodyPr/>
          <a:lstStyle/>
          <a:p>
            <a:endParaRPr lang="en-US" sz="2800"/>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a:xfrm>
            <a:off x="25042720" y="3642744"/>
            <a:ext cx="7535264" cy="615545"/>
          </a:xfrm>
        </p:spPr>
        <p:txBody>
          <a:bodyPr/>
          <a:lstStyle/>
          <a:p>
            <a:endParaRPr lang="en-US" sz="2800"/>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a:xfrm>
            <a:off x="25042720" y="4252323"/>
            <a:ext cx="7535264" cy="830975"/>
          </a:xfrm>
        </p:spPr>
        <p:txBody>
          <a:bodyPr/>
          <a:lstStyle/>
          <a:p>
            <a:endParaRPr lang="en-US" sz="2400"/>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25042720" y="9458736"/>
            <a:ext cx="7535264" cy="615545"/>
          </a:xfrm>
        </p:spPr>
        <p:txBody>
          <a:bodyPr/>
          <a:lstStyle/>
          <a:p>
            <a:endParaRPr lang="en-US" sz="2800"/>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a:xfrm>
            <a:off x="25042719" y="10007604"/>
            <a:ext cx="7539037" cy="830975"/>
          </a:xfrm>
        </p:spPr>
        <p:txBody>
          <a:bodyPr/>
          <a:lstStyle/>
          <a:p>
            <a:endParaRPr lang="en-US" sz="2400"/>
          </a:p>
        </p:txBody>
      </p:sp>
      <p:sp>
        <p:nvSpPr>
          <p:cNvPr id="13" name="Text Placeholder 12">
            <a:extLst>
              <a:ext uri="{FF2B5EF4-FFF2-40B4-BE49-F238E27FC236}">
                <a16:creationId xmlns:a16="http://schemas.microsoft.com/office/drawing/2014/main" id="{43E79531-0049-6141-B5CA-58A1EF687D2C}"/>
              </a:ext>
            </a:extLst>
          </p:cNvPr>
          <p:cNvSpPr>
            <a:spLocks noGrp="1"/>
          </p:cNvSpPr>
          <p:nvPr>
            <p:ph type="body" sz="quarter" idx="29"/>
          </p:nvPr>
        </p:nvSpPr>
        <p:spPr>
          <a:xfrm>
            <a:off x="22528355" y="16481528"/>
            <a:ext cx="5327964" cy="615545"/>
          </a:xfrm>
        </p:spPr>
        <p:txBody>
          <a:bodyPr/>
          <a:lstStyle/>
          <a:p>
            <a:endParaRPr lang="en-US" sz="2800"/>
          </a:p>
        </p:txBody>
      </p:sp>
      <p:sp>
        <p:nvSpPr>
          <p:cNvPr id="14" name="Text Placeholder 13">
            <a:extLst>
              <a:ext uri="{FF2B5EF4-FFF2-40B4-BE49-F238E27FC236}">
                <a16:creationId xmlns:a16="http://schemas.microsoft.com/office/drawing/2014/main" id="{D746C96D-B21A-EA44-A733-07A4BF375FD4}"/>
              </a:ext>
            </a:extLst>
          </p:cNvPr>
          <p:cNvSpPr>
            <a:spLocks noGrp="1"/>
          </p:cNvSpPr>
          <p:nvPr>
            <p:ph type="body" sz="quarter" idx="30"/>
          </p:nvPr>
        </p:nvSpPr>
        <p:spPr>
          <a:xfrm>
            <a:off x="25042719" y="17622300"/>
            <a:ext cx="7539037" cy="830975"/>
          </a:xfrm>
        </p:spPr>
        <p:txBody>
          <a:bodyPr/>
          <a:lstStyle/>
          <a:p>
            <a:endParaRPr lang="en-US" sz="2400"/>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344757" y="9967704"/>
            <a:ext cx="7542609" cy="830975"/>
          </a:xfrm>
        </p:spPr>
        <p:txBody>
          <a:bodyPr/>
          <a:lstStyle/>
          <a:p>
            <a:endParaRPr lang="en-US" sz="2400"/>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a:bodyPr>
          <a:lstStyle/>
          <a:p>
            <a:endParaRPr lang="en-US" sz="4800" dirty="0"/>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normAutofit/>
          </a:bodyPr>
          <a:lstStyle/>
          <a:p>
            <a:endParaRPr lang="en-US" sz="60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42997" y="264756"/>
            <a:ext cx="4996750" cy="1857419"/>
          </a:xfrm>
          <a:prstGeom prst="rect">
            <a:avLst/>
          </a:prstGeom>
        </p:spPr>
      </p:pic>
      <p:pic>
        <p:nvPicPr>
          <p:cNvPr id="20" name="Picture 19">
            <a:extLst>
              <a:ext uri="{FF2B5EF4-FFF2-40B4-BE49-F238E27FC236}">
                <a16:creationId xmlns:a16="http://schemas.microsoft.com/office/drawing/2014/main" id="{4C71F1B8-F1FF-4CF5-BEC9-858F4ADC3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91" y="370534"/>
            <a:ext cx="6824574" cy="1751641"/>
          </a:xfrm>
          <a:prstGeom prst="rect">
            <a:avLst/>
          </a:prstGeom>
        </p:spPr>
      </p:pic>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822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Genet, Kristen S</cp:lastModifiedBy>
  <cp:revision>66</cp:revision>
  <dcterms:created xsi:type="dcterms:W3CDTF">2012-02-03T19:11:35Z</dcterms:created>
  <dcterms:modified xsi:type="dcterms:W3CDTF">2023-03-03T18:44:12Z</dcterms:modified>
  <cp:category>Research poster templates</cp:category>
</cp:coreProperties>
</file>