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436" userDrawn="1">
          <p15:clr>
            <a:srgbClr val="A4A3A4"/>
          </p15:clr>
        </p15:guide>
        <p15:guide id="6" pos="20301" userDrawn="1">
          <p15:clr>
            <a:srgbClr val="A4A3A4"/>
          </p15:clr>
        </p15:guide>
        <p15:guide id="7" pos="184" userDrawn="1">
          <p15:clr>
            <a:srgbClr val="A4A3A4"/>
          </p15:clr>
        </p15:guide>
        <p15:guide id="8" pos="205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82F74-AB75-4470-8AD9-9A57394FCBED}" v="2" dt="2023-03-03T18:38:17.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1" autoAdjust="0"/>
    <p:restoredTop sz="94692" autoAdjust="0"/>
  </p:normalViewPr>
  <p:slideViewPr>
    <p:cSldViewPr snapToGrid="0" snapToObjects="1" showGuides="1">
      <p:cViewPr varScale="1">
        <p:scale>
          <a:sx n="23" d="100"/>
          <a:sy n="23" d="100"/>
        </p:scale>
        <p:origin x="1100" y="24"/>
      </p:cViewPr>
      <p:guideLst>
        <p:guide orient="horz" pos="2212"/>
        <p:guide orient="horz" pos="192"/>
        <p:guide orient="horz" pos="13440"/>
        <p:guide orient="horz"/>
        <p:guide pos="436"/>
        <p:guide pos="20301"/>
        <p:guide pos="184"/>
        <p:guide pos="2052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C8382F74-AB75-4470-8AD9-9A57394FCBED}"/>
    <pc:docChg chg="custSel modSld">
      <pc:chgData name="Genet, Kristen S" userId="ae61c6e9-ae23-470b-a4c1-b8f8abb72a62" providerId="ADAL" clId="{C8382F74-AB75-4470-8AD9-9A57394FCBED}" dt="2023-03-03T18:40:15.941" v="47" actId="255"/>
      <pc:docMkLst>
        <pc:docMk/>
      </pc:docMkLst>
      <pc:sldChg chg="addSp delSp modSp mod">
        <pc:chgData name="Genet, Kristen S" userId="ae61c6e9-ae23-470b-a4c1-b8f8abb72a62" providerId="ADAL" clId="{C8382F74-AB75-4470-8AD9-9A57394FCBED}" dt="2023-03-03T18:40:15.941" v="47" actId="255"/>
        <pc:sldMkLst>
          <pc:docMk/>
          <pc:sldMk cId="1347833560" sldId="257"/>
        </pc:sldMkLst>
        <pc:spChg chg="add del mod">
          <ac:chgData name="Genet, Kristen S" userId="ae61c6e9-ae23-470b-a4c1-b8f8abb72a62" providerId="ADAL" clId="{C8382F74-AB75-4470-8AD9-9A57394FCBED}" dt="2023-03-03T18:38:30.702" v="41" actId="478"/>
          <ac:spMkLst>
            <pc:docMk/>
            <pc:sldMk cId="1347833560" sldId="257"/>
            <ac:spMk id="3" creationId="{609F17A3-81EF-B4CD-CEFC-4EC43ADEC822}"/>
          </ac:spMkLst>
        </pc:spChg>
        <pc:spChg chg="mod">
          <ac:chgData name="Genet, Kristen S" userId="ae61c6e9-ae23-470b-a4c1-b8f8abb72a62" providerId="ADAL" clId="{C8382F74-AB75-4470-8AD9-9A57394FCBED}" dt="2023-03-03T18:40:15.941" v="47" actId="255"/>
          <ac:spMkLst>
            <pc:docMk/>
            <pc:sldMk cId="1347833560" sldId="257"/>
            <ac:spMk id="36" creationId="{0F2A6444-9847-B04A-BCCD-561BB20E8891}"/>
          </ac:spMkLst>
        </pc:spChg>
        <pc:spChg chg="mod">
          <ac:chgData name="Genet, Kristen S" userId="ae61c6e9-ae23-470b-a4c1-b8f8abb72a62" providerId="ADAL" clId="{C8382F74-AB75-4470-8AD9-9A57394FCBED}" dt="2023-03-03T18:39:58.016" v="46" actId="255"/>
          <ac:spMkLst>
            <pc:docMk/>
            <pc:sldMk cId="1347833560" sldId="257"/>
            <ac:spMk id="37" creationId="{0DB12AA2-5823-524E-9857-0571DC4432D0}"/>
          </ac:spMkLst>
        </pc:spChg>
        <pc:spChg chg="mod">
          <ac:chgData name="Genet, Kristen S" userId="ae61c6e9-ae23-470b-a4c1-b8f8abb72a62" providerId="ADAL" clId="{C8382F74-AB75-4470-8AD9-9A57394FCBED}" dt="2023-03-03T18:39:58.016" v="46" actId="255"/>
          <ac:spMkLst>
            <pc:docMk/>
            <pc:sldMk cId="1347833560" sldId="257"/>
            <ac:spMk id="38" creationId="{F63753BF-FDB2-8143-8E67-8B34A42CA76F}"/>
          </ac:spMkLst>
        </pc:spChg>
        <pc:spChg chg="mod">
          <ac:chgData name="Genet, Kristen S" userId="ae61c6e9-ae23-470b-a4c1-b8f8abb72a62" providerId="ADAL" clId="{C8382F74-AB75-4470-8AD9-9A57394FCBED}" dt="2023-03-03T18:40:15.941" v="47" actId="255"/>
          <ac:spMkLst>
            <pc:docMk/>
            <pc:sldMk cId="1347833560" sldId="257"/>
            <ac:spMk id="39" creationId="{DD7D60A5-F0A7-0C4B-A13B-4331F1031EF3}"/>
          </ac:spMkLst>
        </pc:spChg>
        <pc:spChg chg="mod">
          <ac:chgData name="Genet, Kristen S" userId="ae61c6e9-ae23-470b-a4c1-b8f8abb72a62" providerId="ADAL" clId="{C8382F74-AB75-4470-8AD9-9A57394FCBED}" dt="2023-03-03T18:39:58.016" v="46" actId="255"/>
          <ac:spMkLst>
            <pc:docMk/>
            <pc:sldMk cId="1347833560" sldId="257"/>
            <ac:spMk id="40" creationId="{DB63D5B4-F56D-F34D-B0AE-A7B170C05402}"/>
          </ac:spMkLst>
        </pc:spChg>
        <pc:spChg chg="mod">
          <ac:chgData name="Genet, Kristen S" userId="ae61c6e9-ae23-470b-a4c1-b8f8abb72a62" providerId="ADAL" clId="{C8382F74-AB75-4470-8AD9-9A57394FCBED}" dt="2023-03-03T18:40:15.941" v="47" actId="255"/>
          <ac:spMkLst>
            <pc:docMk/>
            <pc:sldMk cId="1347833560" sldId="257"/>
            <ac:spMk id="41" creationId="{59641915-31EC-8644-AC69-705C50234EE2}"/>
          </ac:spMkLst>
        </pc:spChg>
        <pc:spChg chg="mod">
          <ac:chgData name="Genet, Kristen S" userId="ae61c6e9-ae23-470b-a4c1-b8f8abb72a62" providerId="ADAL" clId="{C8382F74-AB75-4470-8AD9-9A57394FCBED}" dt="2023-03-03T18:39:58.016" v="46" actId="255"/>
          <ac:spMkLst>
            <pc:docMk/>
            <pc:sldMk cId="1347833560" sldId="257"/>
            <ac:spMk id="42" creationId="{3D09A43D-0CA9-FA45-8EBC-DF88723DE982}"/>
          </ac:spMkLst>
        </pc:spChg>
        <pc:spChg chg="mod">
          <ac:chgData name="Genet, Kristen S" userId="ae61c6e9-ae23-470b-a4c1-b8f8abb72a62" providerId="ADAL" clId="{C8382F74-AB75-4470-8AD9-9A57394FCBED}" dt="2023-03-03T18:39:58.016" v="46" actId="255"/>
          <ac:spMkLst>
            <pc:docMk/>
            <pc:sldMk cId="1347833560" sldId="257"/>
            <ac:spMk id="43" creationId="{696668C2-4B7D-8049-89BE-9A9E6DC945CD}"/>
          </ac:spMkLst>
        </pc:spChg>
        <pc:spChg chg="mod">
          <ac:chgData name="Genet, Kristen S" userId="ae61c6e9-ae23-470b-a4c1-b8f8abb72a62" providerId="ADAL" clId="{C8382F74-AB75-4470-8AD9-9A57394FCBED}" dt="2023-03-03T18:40:15.941" v="47" actId="255"/>
          <ac:spMkLst>
            <pc:docMk/>
            <pc:sldMk cId="1347833560" sldId="257"/>
            <ac:spMk id="44" creationId="{F790F30D-4CD4-D74B-89A1-7C1855591193}"/>
          </ac:spMkLst>
        </pc:spChg>
        <pc:spChg chg="mod">
          <ac:chgData name="Genet, Kristen S" userId="ae61c6e9-ae23-470b-a4c1-b8f8abb72a62" providerId="ADAL" clId="{C8382F74-AB75-4470-8AD9-9A57394FCBED}" dt="2023-03-03T18:39:58.016" v="46" actId="255"/>
          <ac:spMkLst>
            <pc:docMk/>
            <pc:sldMk cId="1347833560" sldId="257"/>
            <ac:spMk id="45" creationId="{F4726095-0CD1-F84B-9E0B-977323FE90F8}"/>
          </ac:spMkLst>
        </pc:spChg>
        <pc:spChg chg="mod">
          <ac:chgData name="Genet, Kristen S" userId="ae61c6e9-ae23-470b-a4c1-b8f8abb72a62" providerId="ADAL" clId="{C8382F74-AB75-4470-8AD9-9A57394FCBED}" dt="2023-03-03T18:40:15.941" v="47" actId="255"/>
          <ac:spMkLst>
            <pc:docMk/>
            <pc:sldMk cId="1347833560" sldId="257"/>
            <ac:spMk id="46" creationId="{2B8AC2C4-25A0-9F4B-9635-C0E300CC7D41}"/>
          </ac:spMkLst>
        </pc:spChg>
        <pc:spChg chg="mod">
          <ac:chgData name="Genet, Kristen S" userId="ae61c6e9-ae23-470b-a4c1-b8f8abb72a62" providerId="ADAL" clId="{C8382F74-AB75-4470-8AD9-9A57394FCBED}" dt="2023-03-03T18:39:58.016" v="46" actId="255"/>
          <ac:spMkLst>
            <pc:docMk/>
            <pc:sldMk cId="1347833560" sldId="257"/>
            <ac:spMk id="47" creationId="{9F604B69-C2C8-2544-A164-8790CE2FE0EE}"/>
          </ac:spMkLst>
        </pc:spChg>
        <pc:spChg chg="mod">
          <ac:chgData name="Genet, Kristen S" userId="ae61c6e9-ae23-470b-a4c1-b8f8abb72a62" providerId="ADAL" clId="{C8382F74-AB75-4470-8AD9-9A57394FCBED}" dt="2023-03-03T18:40:15.941" v="47" actId="255"/>
          <ac:spMkLst>
            <pc:docMk/>
            <pc:sldMk cId="1347833560" sldId="257"/>
            <ac:spMk id="48" creationId="{C30A5107-3244-AC42-A25E-6C1303C0E474}"/>
          </ac:spMkLst>
        </pc:spChg>
        <pc:spChg chg="mod">
          <ac:chgData name="Genet, Kristen S" userId="ae61c6e9-ae23-470b-a4c1-b8f8abb72a62" providerId="ADAL" clId="{C8382F74-AB75-4470-8AD9-9A57394FCBED}" dt="2023-03-03T18:40:15.941" v="47" actId="255"/>
          <ac:spMkLst>
            <pc:docMk/>
            <pc:sldMk cId="1347833560" sldId="257"/>
            <ac:spMk id="49" creationId="{AC9A0136-349D-E440-97B8-7E3C51A64FAD}"/>
          </ac:spMkLst>
        </pc:spChg>
        <pc:spChg chg="del mod">
          <ac:chgData name="Genet, Kristen S" userId="ae61c6e9-ae23-470b-a4c1-b8f8abb72a62" providerId="ADAL" clId="{C8382F74-AB75-4470-8AD9-9A57394FCBED}" dt="2023-03-03T18:37:06.964" v="38" actId="478"/>
          <ac:spMkLst>
            <pc:docMk/>
            <pc:sldMk cId="1347833560" sldId="257"/>
            <ac:spMk id="50" creationId="{C2910D8E-46C3-C840-886B-BAB0CB7B1A54}"/>
          </ac:spMkLst>
        </pc:spChg>
        <pc:spChg chg="mod">
          <ac:chgData name="Genet, Kristen S" userId="ae61c6e9-ae23-470b-a4c1-b8f8abb72a62" providerId="ADAL" clId="{C8382F74-AB75-4470-8AD9-9A57394FCBED}" dt="2023-03-03T18:39:27.460" v="45" actId="255"/>
          <ac:spMkLst>
            <pc:docMk/>
            <pc:sldMk cId="1347833560" sldId="257"/>
            <ac:spMk id="51" creationId="{BDF0B969-CD95-0944-8737-D08D34C476B3}"/>
          </ac:spMkLst>
        </pc:spChg>
        <pc:spChg chg="mod">
          <ac:chgData name="Genet, Kristen S" userId="ae61c6e9-ae23-470b-a4c1-b8f8abb72a62" providerId="ADAL" clId="{C8382F74-AB75-4470-8AD9-9A57394FCBED}" dt="2023-03-03T18:39:09.329" v="44" actId="255"/>
          <ac:spMkLst>
            <pc:docMk/>
            <pc:sldMk cId="1347833560" sldId="257"/>
            <ac:spMk id="52" creationId="{C4A2D127-A4E7-9141-990F-AA95CFF9149E}"/>
          </ac:spMkLst>
        </pc:spChg>
        <pc:picChg chg="mod">
          <ac:chgData name="Genet, Kristen S" userId="ae61c6e9-ae23-470b-a4c1-b8f8abb72a62" providerId="ADAL" clId="{C8382F74-AB75-4470-8AD9-9A57394FCBED}" dt="2023-03-03T18:38:38.432" v="42" actId="14100"/>
          <ac:picMkLst>
            <pc:docMk/>
            <pc:sldMk cId="1347833560" sldId="257"/>
            <ac:picMk id="19" creationId="{00000000-0000-0000-0000-000000000000}"/>
          </ac:picMkLst>
        </pc:picChg>
        <pc:picChg chg="mod">
          <ac:chgData name="Genet, Kristen S" userId="ae61c6e9-ae23-470b-a4c1-b8f8abb72a62" providerId="ADAL" clId="{C8382F74-AB75-4470-8AD9-9A57394FCBED}" dt="2023-03-03T18:38:41.534" v="43" actId="14100"/>
          <ac:picMkLst>
            <pc:docMk/>
            <pc:sldMk cId="1347833560" sldId="257"/>
            <ac:picMk id="20" creationId="{4C71F1B8-F1FF-4CF5-BEC9-858F4ADC3F11}"/>
          </ac:picMkLst>
        </pc:picChg>
        <pc:picChg chg="del">
          <ac:chgData name="Genet, Kristen S" userId="ae61c6e9-ae23-470b-a4c1-b8f8abb72a62" providerId="ADAL" clId="{C8382F74-AB75-4470-8AD9-9A57394FCBED}" dt="2023-03-03T18:35:24.727" v="0" actId="478"/>
          <ac:picMkLst>
            <pc:docMk/>
            <pc:sldMk cId="1347833560" sldId="257"/>
            <ac:picMk id="1026" creationId="{AA04E27F-8841-47EA-B08A-5FECDC9B755D}"/>
          </ac:picMkLst>
        </pc:picChg>
      </pc:sldChg>
    </pc:docChg>
  </pc:docChgLst>
  <pc:docChgLst>
    <pc:chgData name="Genet, Kristen S" userId="ae61c6e9-ae23-470b-a4c1-b8f8abb72a62" providerId="ADAL" clId="{6E068319-3530-4B99-80D1-951C58319A30}"/>
    <pc:docChg chg="modSld">
      <pc:chgData name="Genet, Kristen S" userId="ae61c6e9-ae23-470b-a4c1-b8f8abb72a62" providerId="ADAL" clId="{6E068319-3530-4B99-80D1-951C58319A30}" dt="2021-03-30T14:31:55.120" v="5" actId="14100"/>
      <pc:docMkLst>
        <pc:docMk/>
      </pc:docMkLst>
      <pc:sldChg chg="addSp modSp">
        <pc:chgData name="Genet, Kristen S" userId="ae61c6e9-ae23-470b-a4c1-b8f8abb72a62" providerId="ADAL" clId="{6E068319-3530-4B99-80D1-951C58319A30}" dt="2021-03-30T14:31:55.120" v="5" actId="14100"/>
        <pc:sldMkLst>
          <pc:docMk/>
          <pc:sldMk cId="1347833560" sldId="257"/>
        </pc:sldMkLst>
        <pc:spChg chg="mod">
          <ac:chgData name="Genet, Kristen S" userId="ae61c6e9-ae23-470b-a4c1-b8f8abb72a62" providerId="ADAL" clId="{6E068319-3530-4B99-80D1-951C58319A30}" dt="2021-03-30T14:31:55.120" v="5" actId="14100"/>
          <ac:spMkLst>
            <pc:docMk/>
            <pc:sldMk cId="1347833560" sldId="257"/>
            <ac:spMk id="52" creationId="{C4A2D127-A4E7-9141-990F-AA95CFF9149E}"/>
          </ac:spMkLst>
        </pc:spChg>
        <pc:picChg chg="add mod">
          <ac:chgData name="Genet, Kristen S" userId="ae61c6e9-ae23-470b-a4c1-b8f8abb72a62" providerId="ADAL" clId="{6E068319-3530-4B99-80D1-951C58319A30}" dt="2021-03-30T14:31:34.923" v="3" actId="14100"/>
          <ac:picMkLst>
            <pc:docMk/>
            <pc:sldMk cId="1347833560" sldId="257"/>
            <ac:picMk id="1026" creationId="{AA04E27F-8841-47EA-B08A-5FECDC9B755D}"/>
          </ac:picMkLst>
        </pc:picChg>
      </pc:sldChg>
    </pc:docChg>
  </pc:docChgLst>
  <pc:docChgLst>
    <pc:chgData name="Genet, Kristen S" userId="ae61c6e9-ae23-470b-a4c1-b8f8abb72a62" providerId="ADAL" clId="{2B7C099D-F093-43C6-AE0C-80C01882E0CC}"/>
    <pc:docChg chg="modSld">
      <pc:chgData name="Genet, Kristen S" userId="ae61c6e9-ae23-470b-a4c1-b8f8abb72a62" providerId="ADAL" clId="{2B7C099D-F093-43C6-AE0C-80C01882E0CC}" dt="2022-04-14T09:45:07.078" v="3" actId="1076"/>
      <pc:docMkLst>
        <pc:docMk/>
      </pc:docMkLst>
      <pc:sldChg chg="modSp mod">
        <pc:chgData name="Genet, Kristen S" userId="ae61c6e9-ae23-470b-a4c1-b8f8abb72a62" providerId="ADAL" clId="{2B7C099D-F093-43C6-AE0C-80C01882E0CC}" dt="2022-04-14T09:45:07.078" v="3" actId="1076"/>
        <pc:sldMkLst>
          <pc:docMk/>
          <pc:sldMk cId="1347833560" sldId="257"/>
        </pc:sldMkLst>
        <pc:spChg chg="mod">
          <ac:chgData name="Genet, Kristen S" userId="ae61c6e9-ae23-470b-a4c1-b8f8abb72a62" providerId="ADAL" clId="{2B7C099D-F093-43C6-AE0C-80C01882E0CC}" dt="2022-04-14T09:45:07.078" v="3" actId="1076"/>
          <ac:spMkLst>
            <pc:docMk/>
            <pc:sldMk cId="1347833560" sldId="257"/>
            <ac:spMk id="52" creationId="{C4A2D127-A4E7-9141-990F-AA95CFF9149E}"/>
          </ac:spMkLst>
        </pc:spChg>
        <pc:picChg chg="mod">
          <ac:chgData name="Genet, Kristen S" userId="ae61c6e9-ae23-470b-a4c1-b8f8abb72a62" providerId="ADAL" clId="{2B7C099D-F093-43C6-AE0C-80C01882E0CC}" dt="2022-04-14T09:44:55.028" v="1" actId="1076"/>
          <ac:picMkLst>
            <pc:docMk/>
            <pc:sldMk cId="1347833560" sldId="257"/>
            <ac:picMk id="19" creationId="{00000000-0000-0000-0000-000000000000}"/>
          </ac:picMkLst>
        </pc:picChg>
        <pc:picChg chg="mod">
          <ac:chgData name="Genet, Kristen S" userId="ae61c6e9-ae23-470b-a4c1-b8f8abb72a62" providerId="ADAL" clId="{2B7C099D-F093-43C6-AE0C-80C01882E0CC}" dt="2022-04-14T09:44:58.966" v="2" actId="1076"/>
          <ac:picMkLst>
            <pc:docMk/>
            <pc:sldMk cId="1347833560" sldId="257"/>
            <ac:picMk id="20" creationId="{4C71F1B8-F1FF-4CF5-BEC9-858F4ADC3F11}"/>
          </ac:picMkLst>
        </pc:picChg>
        <pc:picChg chg="mod">
          <ac:chgData name="Genet, Kristen S" userId="ae61c6e9-ae23-470b-a4c1-b8f8abb72a62" providerId="ADAL" clId="{2B7C099D-F093-43C6-AE0C-80C01882E0CC}" dt="2022-04-14T09:44:52.043" v="0" actId="1076"/>
          <ac:picMkLst>
            <pc:docMk/>
            <pc:sldMk cId="1347833560" sldId="257"/>
            <ac:picMk id="1026" creationId="{AA04E27F-8841-47EA-B08A-5FECDC9B75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sterpresentations.com/helpdesk.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dirty="0"/>
              <a:t>For assistance with this research poster template visit: </a:t>
            </a:r>
            <a:r>
              <a:rPr lang="en-US" sz="2000" dirty="0">
                <a:hlinkClick r:id="rId3"/>
              </a:rPr>
              <a:t>https://www.posterpresentations.com/helpdesk.html</a:t>
            </a:r>
            <a:endParaRPr lang="en-US" sz="2000"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9948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0944" y="4252322"/>
            <a:ext cx="7542609"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34558"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34556"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1307" y="4252322"/>
            <a:ext cx="753665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8231"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12821" y="4252322"/>
            <a:ext cx="753665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01902" y="3707151"/>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707151"/>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2"/>
            <a:ext cx="7535264"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2758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20944" y="9967702"/>
            <a:ext cx="7542609"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0944" y="4252322"/>
            <a:ext cx="7542609"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34558"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34556"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1307" y="4252322"/>
            <a:ext cx="753665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8231" y="3707151"/>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12821" y="4252322"/>
            <a:ext cx="753665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01902" y="3707151"/>
            <a:ext cx="7543800"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707151"/>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2"/>
            <a:ext cx="7535264"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2758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20944" y="9967702"/>
            <a:ext cx="7542609"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96902"/>
            <a:ext cx="10193458"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5" y="3629315"/>
            <a:ext cx="1017984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12160319"/>
            <a:ext cx="1019464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2" y="11614137"/>
            <a:ext cx="10179843"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4396722"/>
            <a:ext cx="10178651"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3834427"/>
            <a:ext cx="1017865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96902"/>
            <a:ext cx="10178651"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10" y="3629315"/>
            <a:ext cx="10184606"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3629315"/>
            <a:ext cx="1018202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4196902"/>
            <a:ext cx="10182021"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592733"/>
            <a:ext cx="10182021" cy="486728"/>
          </a:xfrm>
          <a:prstGeom prst="rect">
            <a:avLst/>
          </a:prstGeom>
          <a:noFill/>
        </p:spPr>
        <p:txBody>
          <a:bodyPr wrap="square" lIns="91436" tIns="91436" rIns="91436" bIns="91436" anchor="ctr" anchorCtr="0">
            <a:spAutoFit/>
          </a:bodyPr>
          <a:lstStyle>
            <a:lvl1pPr marL="0" indent="0" algn="ctr">
              <a:buNone/>
              <a:tabLst/>
              <a:defRPr sz="196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4" y="12104900"/>
            <a:ext cx="1018579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7238423"/>
            <a:ext cx="10182021"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50592"/>
            <a:ext cx="10185796"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itchFamily="18"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4141484"/>
            <a:ext cx="7542609"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7" y="3573896"/>
            <a:ext cx="7536657" cy="486728"/>
          </a:xfrm>
          <a:prstGeom prst="rect">
            <a:avLst/>
          </a:prstGeom>
          <a:noFill/>
        </p:spPr>
        <p:txBody>
          <a:bodyPr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029176"/>
            <a:ext cx="7543800"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6" y="9482993"/>
            <a:ext cx="753784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4" y="4136192"/>
            <a:ext cx="15540035"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3573896"/>
            <a:ext cx="1554003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14597693"/>
            <a:ext cx="15540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3" y="14057815"/>
            <a:ext cx="15540037"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3" y="3573896"/>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3" y="4141484"/>
            <a:ext cx="7535264"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3" y="9523143"/>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3" y="10007602"/>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3" y="17121235"/>
            <a:ext cx="7535264" cy="486728"/>
          </a:xfrm>
          <a:prstGeom prst="rect">
            <a:avLst/>
          </a:prstGeom>
          <a:noFill/>
        </p:spPr>
        <p:txBody>
          <a:bodyPr wrap="square" lIns="91436" tIns="91436" rIns="91436" bIns="91436" anchor="ctr" anchorCtr="0">
            <a:spAutoFit/>
          </a:bodyPr>
          <a:lstStyle>
            <a:lvl1pPr marL="0" indent="0" algn="ctr">
              <a:buNone/>
              <a:defRPr sz="196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3" y="17624517"/>
            <a:ext cx="7539037" cy="665673"/>
          </a:xfrm>
          <a:prstGeom prst="rect">
            <a:avLst/>
          </a:prstGeom>
        </p:spPr>
        <p:txBody>
          <a:bodyPr wrap="square" lIns="228589" tIns="228589" rIns="228589" bIns="228589">
            <a:spAutoFit/>
          </a:bodyPr>
          <a:lstStyle>
            <a:lvl1pPr marL="0" indent="0">
              <a:buNone/>
              <a:defRPr sz="1326">
                <a:solidFill>
                  <a:schemeClr val="accent5">
                    <a:lumMod val="50000"/>
                  </a:schemeClr>
                </a:solidFill>
                <a:latin typeface="Times New Roman" panose="02020603050405020304" pitchFamily="18" charset="0"/>
                <a:cs typeface="Times New Roman" panose="02020603050405020304"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286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243">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091" b="1">
                <a:solidFill>
                  <a:schemeClr val="accent5">
                    <a:lumMod val="50000"/>
                  </a:schemeClr>
                </a:solidFill>
                <a:latin typeface="+mj-lt"/>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F0052-EB2B-214A-A571-468A263B568E}"/>
              </a:ext>
            </a:extLst>
          </p:cNvPr>
          <p:cNvGrpSpPr/>
          <p:nvPr userDrawn="1"/>
        </p:nvGrpSpPr>
        <p:grpSpPr>
          <a:xfrm>
            <a:off x="-92101" y="-68588"/>
            <a:ext cx="33079937" cy="22050047"/>
            <a:chOff x="-122803" y="-102882"/>
            <a:chExt cx="44106584" cy="33075071"/>
          </a:xfrm>
        </p:grpSpPr>
        <p:sp>
          <p:nvSpPr>
            <p:cNvPr id="64" name="Freeform 63"/>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dirty="0"/>
            </a:p>
          </p:txBody>
        </p:sp>
        <p:sp>
          <p:nvSpPr>
            <p:cNvPr id="65" name="Freeform 64"/>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66" name="Freeform 65"/>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68" name="Text Box 14"/>
            <p:cNvSpPr txBox="1">
              <a:spLocks noChangeArrowheads="1"/>
            </p:cNvSpPr>
            <p:nvPr userDrawn="1"/>
          </p:nvSpPr>
          <p:spPr bwMode="auto">
            <a:xfrm>
              <a:off x="1603881" y="32173892"/>
              <a:ext cx="2514600" cy="35230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pSp>
      <p:graphicFrame>
        <p:nvGraphicFramePr>
          <p:cNvPr id="42" name="Table 41">
            <a:extLst>
              <a:ext uri="{FF2B5EF4-FFF2-40B4-BE49-F238E27FC236}">
                <a16:creationId xmlns:a16="http://schemas.microsoft.com/office/drawing/2014/main" id="{7F520963-52F0-244C-B2F9-F8BB83527D05}"/>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DC8CE15-5DBB-194A-B2D5-DDFD80C156A0}"/>
              </a:ext>
            </a:extLst>
          </p:cNvPr>
          <p:cNvGraphicFramePr>
            <a:graphicFrameLocks noGrp="1"/>
          </p:cNvGraphicFramePr>
          <p:nvPr userDrawn="1">
            <p:extLst>
              <p:ext uri="{D42A27DB-BD31-4B8C-83A1-F6EECF244321}">
                <p14:modId xmlns:p14="http://schemas.microsoft.com/office/powerpoint/2010/main" val="1918879497"/>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6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46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8" userDrawn="1">
          <p15:clr>
            <a:srgbClr val="F26B43"/>
          </p15:clr>
        </p15:guide>
        <p15:guide id="2" pos="5328" userDrawn="1">
          <p15:clr>
            <a:srgbClr val="F26B43"/>
          </p15:clr>
        </p15:guide>
        <p15:guide id="3" pos="10368" userDrawn="1">
          <p15:clr>
            <a:srgbClr val="F26B43"/>
          </p15:clr>
        </p15:guide>
        <p15:guide id="4" pos="154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202911" y="21449263"/>
            <a:ext cx="1885950" cy="191592"/>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97971" y="-68588"/>
            <a:ext cx="33016371" cy="22050047"/>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0" y="32173892"/>
              <a:ext cx="2514600" cy="35230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8" userDrawn="1">
          <p15:clr>
            <a:srgbClr val="F26B43"/>
          </p15:clr>
        </p15:guide>
        <p15:guide id="2" pos="5328" userDrawn="1">
          <p15:clr>
            <a:srgbClr val="F26B43"/>
          </p15:clr>
        </p15:guide>
        <p15:guide id="3" pos="10368" userDrawn="1">
          <p15:clr>
            <a:srgbClr val="F26B43"/>
          </p15:clr>
        </p15:guide>
        <p15:guide id="4" pos="154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0459950" y="7684079"/>
            <a:ext cx="10183078" cy="54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202911" y="21449263"/>
            <a:ext cx="1885950" cy="191592"/>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92101" y="-68588"/>
            <a:ext cx="33079937" cy="22050047"/>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5230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0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36" userDrawn="1">
          <p15:clr>
            <a:srgbClr val="F26B43"/>
          </p15:clr>
        </p15:guide>
        <p15:guide id="3" pos="7020" userDrawn="1">
          <p15:clr>
            <a:srgbClr val="F26B43"/>
          </p15:clr>
        </p15:guide>
        <p15:guide id="4" pos="137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202911" y="21449263"/>
            <a:ext cx="1885950" cy="191592"/>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92101" y="-68588"/>
            <a:ext cx="33079937" cy="22050047"/>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61"/>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5230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371"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0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0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F2A6444-9847-B04A-BCCD-561BB20E8891}"/>
              </a:ext>
            </a:extLst>
          </p:cNvPr>
          <p:cNvSpPr>
            <a:spLocks noGrp="1"/>
          </p:cNvSpPr>
          <p:nvPr>
            <p:ph type="body" sz="quarter" idx="10"/>
          </p:nvPr>
        </p:nvSpPr>
        <p:spPr>
          <a:xfrm>
            <a:off x="320944" y="4252322"/>
            <a:ext cx="7542609" cy="830975"/>
          </a:xfrm>
        </p:spPr>
        <p:txBody>
          <a:bodyPr/>
          <a:lstStyle/>
          <a:p>
            <a:endParaRPr lang="en-US" sz="2400" dirty="0"/>
          </a:p>
        </p:txBody>
      </p:sp>
      <p:sp>
        <p:nvSpPr>
          <p:cNvPr id="37" name="Text Placeholder 36">
            <a:extLst>
              <a:ext uri="{FF2B5EF4-FFF2-40B4-BE49-F238E27FC236}">
                <a16:creationId xmlns:a16="http://schemas.microsoft.com/office/drawing/2014/main" id="{0DB12AA2-5823-524E-9857-0571DC4432D0}"/>
              </a:ext>
            </a:extLst>
          </p:cNvPr>
          <p:cNvSpPr>
            <a:spLocks noGrp="1"/>
          </p:cNvSpPr>
          <p:nvPr>
            <p:ph type="body" sz="quarter" idx="11"/>
          </p:nvPr>
        </p:nvSpPr>
        <p:spPr>
          <a:xfrm>
            <a:off x="334558" y="3642743"/>
            <a:ext cx="7536657" cy="615545"/>
          </a:xfrm>
        </p:spPr>
        <p:txBody>
          <a:bodyPr/>
          <a:lstStyle/>
          <a:p>
            <a:endParaRPr lang="en-US" sz="2800" dirty="0"/>
          </a:p>
        </p:txBody>
      </p:sp>
      <p:sp>
        <p:nvSpPr>
          <p:cNvPr id="38" name="Text Placeholder 37">
            <a:extLst>
              <a:ext uri="{FF2B5EF4-FFF2-40B4-BE49-F238E27FC236}">
                <a16:creationId xmlns:a16="http://schemas.microsoft.com/office/drawing/2014/main" id="{F63753BF-FDB2-8143-8E67-8B34A42CA76F}"/>
              </a:ext>
            </a:extLst>
          </p:cNvPr>
          <p:cNvSpPr>
            <a:spLocks noGrp="1"/>
          </p:cNvSpPr>
          <p:nvPr>
            <p:ph type="body" sz="quarter" idx="20"/>
          </p:nvPr>
        </p:nvSpPr>
        <p:spPr>
          <a:xfrm>
            <a:off x="334556" y="9418585"/>
            <a:ext cx="7537847" cy="615545"/>
          </a:xfrm>
        </p:spPr>
        <p:txBody>
          <a:bodyPr/>
          <a:lstStyle/>
          <a:p>
            <a:endParaRPr lang="en-US" sz="2800"/>
          </a:p>
        </p:txBody>
      </p:sp>
      <p:sp>
        <p:nvSpPr>
          <p:cNvPr id="39" name="Text Placeholder 38">
            <a:extLst>
              <a:ext uri="{FF2B5EF4-FFF2-40B4-BE49-F238E27FC236}">
                <a16:creationId xmlns:a16="http://schemas.microsoft.com/office/drawing/2014/main" id="{DD7D60A5-F0A7-0C4B-A13B-4331F1031EF3}"/>
              </a:ext>
            </a:extLst>
          </p:cNvPr>
          <p:cNvSpPr>
            <a:spLocks noGrp="1"/>
          </p:cNvSpPr>
          <p:nvPr>
            <p:ph type="body" sz="quarter" idx="21"/>
          </p:nvPr>
        </p:nvSpPr>
        <p:spPr>
          <a:xfrm>
            <a:off x="8571307" y="4252322"/>
            <a:ext cx="7536656" cy="830975"/>
          </a:xfrm>
        </p:spPr>
        <p:txBody>
          <a:bodyPr/>
          <a:lstStyle/>
          <a:p>
            <a:endParaRPr lang="en-US" sz="2400"/>
          </a:p>
        </p:txBody>
      </p:sp>
      <p:sp>
        <p:nvSpPr>
          <p:cNvPr id="40" name="Text Placeholder 39">
            <a:extLst>
              <a:ext uri="{FF2B5EF4-FFF2-40B4-BE49-F238E27FC236}">
                <a16:creationId xmlns:a16="http://schemas.microsoft.com/office/drawing/2014/main" id="{DB63D5B4-F56D-F34D-B0AE-A7B170C05402}"/>
              </a:ext>
            </a:extLst>
          </p:cNvPr>
          <p:cNvSpPr>
            <a:spLocks noGrp="1"/>
          </p:cNvSpPr>
          <p:nvPr>
            <p:ph type="body" sz="quarter" idx="22"/>
          </p:nvPr>
        </p:nvSpPr>
        <p:spPr>
          <a:xfrm>
            <a:off x="8568231" y="3642743"/>
            <a:ext cx="7536657" cy="615545"/>
          </a:xfrm>
        </p:spPr>
        <p:txBody>
          <a:bodyPr/>
          <a:lstStyle/>
          <a:p>
            <a:endParaRPr lang="en-US" sz="2800"/>
          </a:p>
        </p:txBody>
      </p:sp>
      <p:sp>
        <p:nvSpPr>
          <p:cNvPr id="41" name="Text Placeholder 40">
            <a:extLst>
              <a:ext uri="{FF2B5EF4-FFF2-40B4-BE49-F238E27FC236}">
                <a16:creationId xmlns:a16="http://schemas.microsoft.com/office/drawing/2014/main" id="{59641915-31EC-8644-AC69-705C50234EE2}"/>
              </a:ext>
            </a:extLst>
          </p:cNvPr>
          <p:cNvSpPr>
            <a:spLocks noGrp="1"/>
          </p:cNvSpPr>
          <p:nvPr>
            <p:ph type="body" sz="quarter" idx="23"/>
          </p:nvPr>
        </p:nvSpPr>
        <p:spPr>
          <a:xfrm>
            <a:off x="16812821" y="4252322"/>
            <a:ext cx="7536656" cy="830975"/>
          </a:xfrm>
        </p:spPr>
        <p:txBody>
          <a:bodyPr/>
          <a:lstStyle/>
          <a:p>
            <a:endParaRPr lang="en-US" sz="2400"/>
          </a:p>
        </p:txBody>
      </p:sp>
      <p:sp>
        <p:nvSpPr>
          <p:cNvPr id="42" name="Text Placeholder 41">
            <a:extLst>
              <a:ext uri="{FF2B5EF4-FFF2-40B4-BE49-F238E27FC236}">
                <a16:creationId xmlns:a16="http://schemas.microsoft.com/office/drawing/2014/main" id="{3D09A43D-0CA9-FA45-8EBC-DF88723DE982}"/>
              </a:ext>
            </a:extLst>
          </p:cNvPr>
          <p:cNvSpPr>
            <a:spLocks noGrp="1"/>
          </p:cNvSpPr>
          <p:nvPr>
            <p:ph type="body" sz="quarter" idx="24"/>
          </p:nvPr>
        </p:nvSpPr>
        <p:spPr>
          <a:xfrm>
            <a:off x="16801902" y="3642743"/>
            <a:ext cx="7543800" cy="615545"/>
          </a:xfrm>
        </p:spPr>
        <p:txBody>
          <a:bodyPr/>
          <a:lstStyle/>
          <a:p>
            <a:endParaRPr lang="en-US" sz="2800"/>
          </a:p>
        </p:txBody>
      </p:sp>
      <p:sp>
        <p:nvSpPr>
          <p:cNvPr id="43" name="Text Placeholder 42">
            <a:extLst>
              <a:ext uri="{FF2B5EF4-FFF2-40B4-BE49-F238E27FC236}">
                <a16:creationId xmlns:a16="http://schemas.microsoft.com/office/drawing/2014/main" id="{696668C2-4B7D-8049-89BE-9A9E6DC945CD}"/>
              </a:ext>
            </a:extLst>
          </p:cNvPr>
          <p:cNvSpPr>
            <a:spLocks noGrp="1"/>
          </p:cNvSpPr>
          <p:nvPr>
            <p:ph type="body" sz="quarter" idx="25"/>
          </p:nvPr>
        </p:nvSpPr>
        <p:spPr>
          <a:xfrm>
            <a:off x="25042720" y="3642743"/>
            <a:ext cx="7535264" cy="615545"/>
          </a:xfrm>
        </p:spPr>
        <p:txBody>
          <a:bodyPr/>
          <a:lstStyle/>
          <a:p>
            <a:endParaRPr lang="en-US" sz="2800"/>
          </a:p>
        </p:txBody>
      </p:sp>
      <p:sp>
        <p:nvSpPr>
          <p:cNvPr id="44" name="Text Placeholder 43">
            <a:extLst>
              <a:ext uri="{FF2B5EF4-FFF2-40B4-BE49-F238E27FC236}">
                <a16:creationId xmlns:a16="http://schemas.microsoft.com/office/drawing/2014/main" id="{F790F30D-4CD4-D74B-89A1-7C1855591193}"/>
              </a:ext>
            </a:extLst>
          </p:cNvPr>
          <p:cNvSpPr>
            <a:spLocks noGrp="1"/>
          </p:cNvSpPr>
          <p:nvPr>
            <p:ph type="body" sz="quarter" idx="26"/>
          </p:nvPr>
        </p:nvSpPr>
        <p:spPr>
          <a:xfrm>
            <a:off x="25042720" y="4252322"/>
            <a:ext cx="7535264" cy="830975"/>
          </a:xfrm>
        </p:spPr>
        <p:txBody>
          <a:bodyPr/>
          <a:lstStyle/>
          <a:p>
            <a:endParaRPr lang="en-US" sz="2400"/>
          </a:p>
        </p:txBody>
      </p:sp>
      <p:sp>
        <p:nvSpPr>
          <p:cNvPr id="45" name="Text Placeholder 44">
            <a:extLst>
              <a:ext uri="{FF2B5EF4-FFF2-40B4-BE49-F238E27FC236}">
                <a16:creationId xmlns:a16="http://schemas.microsoft.com/office/drawing/2014/main" id="{F4726095-0CD1-F84B-9E0B-977323FE90F8}"/>
              </a:ext>
            </a:extLst>
          </p:cNvPr>
          <p:cNvSpPr>
            <a:spLocks noGrp="1"/>
          </p:cNvSpPr>
          <p:nvPr>
            <p:ph type="body" sz="quarter" idx="27"/>
          </p:nvPr>
        </p:nvSpPr>
        <p:spPr>
          <a:xfrm>
            <a:off x="25042720" y="9458735"/>
            <a:ext cx="7535264" cy="615545"/>
          </a:xfrm>
        </p:spPr>
        <p:txBody>
          <a:bodyPr/>
          <a:lstStyle/>
          <a:p>
            <a:endParaRPr lang="en-US" sz="2800"/>
          </a:p>
        </p:txBody>
      </p:sp>
      <p:sp>
        <p:nvSpPr>
          <p:cNvPr id="46" name="Text Placeholder 45">
            <a:extLst>
              <a:ext uri="{FF2B5EF4-FFF2-40B4-BE49-F238E27FC236}">
                <a16:creationId xmlns:a16="http://schemas.microsoft.com/office/drawing/2014/main" id="{2B8AC2C4-25A0-9F4B-9635-C0E300CC7D41}"/>
              </a:ext>
            </a:extLst>
          </p:cNvPr>
          <p:cNvSpPr>
            <a:spLocks noGrp="1"/>
          </p:cNvSpPr>
          <p:nvPr>
            <p:ph type="body" sz="quarter" idx="28"/>
          </p:nvPr>
        </p:nvSpPr>
        <p:spPr>
          <a:xfrm>
            <a:off x="25042719" y="10007602"/>
            <a:ext cx="7539037" cy="830975"/>
          </a:xfrm>
        </p:spPr>
        <p:txBody>
          <a:bodyPr/>
          <a:lstStyle/>
          <a:p>
            <a:endParaRPr lang="en-US" sz="2400"/>
          </a:p>
        </p:txBody>
      </p:sp>
      <p:sp>
        <p:nvSpPr>
          <p:cNvPr id="47" name="Text Placeholder 46">
            <a:extLst>
              <a:ext uri="{FF2B5EF4-FFF2-40B4-BE49-F238E27FC236}">
                <a16:creationId xmlns:a16="http://schemas.microsoft.com/office/drawing/2014/main" id="{9F604B69-C2C8-2544-A164-8790CE2FE0EE}"/>
              </a:ext>
            </a:extLst>
          </p:cNvPr>
          <p:cNvSpPr>
            <a:spLocks noGrp="1"/>
          </p:cNvSpPr>
          <p:nvPr>
            <p:ph type="body" sz="quarter" idx="29"/>
          </p:nvPr>
        </p:nvSpPr>
        <p:spPr>
          <a:xfrm>
            <a:off x="25042720" y="17063177"/>
            <a:ext cx="7535264" cy="615545"/>
          </a:xfrm>
        </p:spPr>
        <p:txBody>
          <a:bodyPr/>
          <a:lstStyle/>
          <a:p>
            <a:endParaRPr lang="en-US" sz="2800"/>
          </a:p>
        </p:txBody>
      </p:sp>
      <p:sp>
        <p:nvSpPr>
          <p:cNvPr id="48" name="Text Placeholder 47">
            <a:extLst>
              <a:ext uri="{FF2B5EF4-FFF2-40B4-BE49-F238E27FC236}">
                <a16:creationId xmlns:a16="http://schemas.microsoft.com/office/drawing/2014/main" id="{C30A5107-3244-AC42-A25E-6C1303C0E474}"/>
              </a:ext>
            </a:extLst>
          </p:cNvPr>
          <p:cNvSpPr>
            <a:spLocks noGrp="1"/>
          </p:cNvSpPr>
          <p:nvPr>
            <p:ph type="body" sz="quarter" idx="30"/>
          </p:nvPr>
        </p:nvSpPr>
        <p:spPr>
          <a:xfrm>
            <a:off x="25042719" y="17622298"/>
            <a:ext cx="7539037" cy="830975"/>
          </a:xfrm>
        </p:spPr>
        <p:txBody>
          <a:bodyPr/>
          <a:lstStyle/>
          <a:p>
            <a:endParaRPr lang="en-US" sz="2400"/>
          </a:p>
        </p:txBody>
      </p:sp>
      <p:sp>
        <p:nvSpPr>
          <p:cNvPr id="49" name="Text Placeholder 48">
            <a:extLst>
              <a:ext uri="{FF2B5EF4-FFF2-40B4-BE49-F238E27FC236}">
                <a16:creationId xmlns:a16="http://schemas.microsoft.com/office/drawing/2014/main" id="{AC9A0136-349D-E440-97B8-7E3C51A64FAD}"/>
              </a:ext>
            </a:extLst>
          </p:cNvPr>
          <p:cNvSpPr>
            <a:spLocks noGrp="1"/>
          </p:cNvSpPr>
          <p:nvPr>
            <p:ph type="body" sz="quarter" idx="96"/>
          </p:nvPr>
        </p:nvSpPr>
        <p:spPr>
          <a:xfrm>
            <a:off x="320944" y="9967702"/>
            <a:ext cx="7542609" cy="830975"/>
          </a:xfrm>
        </p:spPr>
        <p:txBody>
          <a:bodyPr/>
          <a:lstStyle/>
          <a:p>
            <a:endParaRPr lang="en-US" sz="2400"/>
          </a:p>
        </p:txBody>
      </p:sp>
      <p:sp>
        <p:nvSpPr>
          <p:cNvPr id="51" name="Text Placeholder 50">
            <a:extLst>
              <a:ext uri="{FF2B5EF4-FFF2-40B4-BE49-F238E27FC236}">
                <a16:creationId xmlns:a16="http://schemas.microsoft.com/office/drawing/2014/main" id="{BDF0B969-CD95-0944-8737-D08D34C476B3}"/>
              </a:ext>
            </a:extLst>
          </p:cNvPr>
          <p:cNvSpPr>
            <a:spLocks noGrp="1"/>
          </p:cNvSpPr>
          <p:nvPr>
            <p:ph type="body" sz="quarter" idx="151"/>
          </p:nvPr>
        </p:nvSpPr>
        <p:spPr/>
        <p:txBody>
          <a:bodyPr>
            <a:normAutofit/>
          </a:bodyPr>
          <a:lstStyle/>
          <a:p>
            <a:endParaRPr lang="en-US" sz="4800" dirty="0"/>
          </a:p>
        </p:txBody>
      </p:sp>
      <p:sp>
        <p:nvSpPr>
          <p:cNvPr id="52" name="Text Placeholder 51">
            <a:extLst>
              <a:ext uri="{FF2B5EF4-FFF2-40B4-BE49-F238E27FC236}">
                <a16:creationId xmlns:a16="http://schemas.microsoft.com/office/drawing/2014/main" id="{C4A2D127-A4E7-9141-990F-AA95CFF9149E}"/>
              </a:ext>
            </a:extLst>
          </p:cNvPr>
          <p:cNvSpPr>
            <a:spLocks noGrp="1"/>
          </p:cNvSpPr>
          <p:nvPr>
            <p:ph type="body" sz="quarter" idx="153"/>
          </p:nvPr>
        </p:nvSpPr>
        <p:spPr>
          <a:xfrm>
            <a:off x="9822213" y="350924"/>
            <a:ext cx="13828156" cy="992711"/>
          </a:xfrm>
        </p:spPr>
        <p:txBody>
          <a:bodyPr>
            <a:noAutofit/>
          </a:bodyPr>
          <a:lstStyle/>
          <a:p>
            <a:endParaRPr lang="en-US" sz="60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2109" y="67184"/>
            <a:ext cx="5909648" cy="2196766"/>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22" y="171896"/>
            <a:ext cx="8558827" cy="2196766"/>
          </a:xfrm>
          <a:prstGeom prst="rect">
            <a:avLst/>
          </a:prstGeom>
        </p:spPr>
      </p:pic>
    </p:spTree>
    <p:extLst>
      <p:ext uri="{BB962C8B-B14F-4D97-AF65-F5344CB8AC3E}">
        <p14:creationId xmlns:p14="http://schemas.microsoft.com/office/powerpoint/2010/main" val="1347833560"/>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929</TotalTime>
  <Words>21</Words>
  <Application>Microsoft Office PowerPoint</Application>
  <PresentationFormat>Custom</PresentationFormat>
  <Paragraphs>2</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Genet, Kristen S</cp:lastModifiedBy>
  <cp:revision>81</cp:revision>
  <dcterms:created xsi:type="dcterms:W3CDTF">2012-02-03T19:11:35Z</dcterms:created>
  <dcterms:modified xsi:type="dcterms:W3CDTF">2023-03-03T18:40:17Z</dcterms:modified>
</cp:coreProperties>
</file>